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69" r:id="rId3"/>
    <p:sldId id="263" r:id="rId4"/>
    <p:sldId id="261" r:id="rId5"/>
    <p:sldId id="264" r:id="rId6"/>
    <p:sldId id="267" r:id="rId7"/>
    <p:sldId id="270" r:id="rId8"/>
    <p:sldId id="271" r:id="rId9"/>
    <p:sldId id="272" r:id="rId10"/>
    <p:sldId id="274" r:id="rId11"/>
    <p:sldId id="273" r:id="rId12"/>
    <p:sldId id="268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4" d="100"/>
          <a:sy n="104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MX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MX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387BF4-975B-4C38-8DE6-C3029E961381}" type="datetimeFigureOut">
              <a:rPr lang="es-MX" smtClean="0"/>
              <a:pPr/>
              <a:t>19/04/2020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AABBB3-1435-4335-81AC-7FF989D17B5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85821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Políticas educativas: del autoritarismo a la transición democrática en la Argentina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8291264" cy="3730419"/>
          </a:xfrm>
        </p:spPr>
        <p:txBody>
          <a:bodyPr/>
          <a:lstStyle/>
          <a:p>
            <a:r>
              <a:rPr lang="es-AR" dirty="0" smtClean="0"/>
              <a:t>HPG- </a:t>
            </a:r>
            <a:r>
              <a:rPr lang="es-AR" dirty="0" smtClean="0"/>
              <a:t>2020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ES" dirty="0" smtClean="0"/>
          </a:p>
          <a:p>
            <a:r>
              <a:rPr lang="es-ES" dirty="0" smtClean="0">
                <a:solidFill>
                  <a:schemeClr val="accent6"/>
                </a:solidFill>
              </a:rPr>
              <a:t>Segmentación</a:t>
            </a:r>
            <a:r>
              <a:rPr lang="es-ES" dirty="0" smtClean="0"/>
              <a:t>: circuito diferenciado de educación dentro de un mismo nivel educativo. Posibilidades bajas o nulas de pasar de un circuito a otro. Alta selectividad de la población reclutada. Segmentos en un nivel del SE que se corresponden con circuitos en el nivel formal siguiente.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Desarticulación</a:t>
            </a:r>
            <a:r>
              <a:rPr lang="es-ES" dirty="0" smtClean="0"/>
              <a:t>: cada nivel funciona como un coto cerrado, aislado de los niveles subsiguientes. </a:t>
            </a:r>
          </a:p>
          <a:p>
            <a:r>
              <a:rPr lang="es-ES" dirty="0" smtClean="0"/>
              <a:t>Ambos contribuyen conservación monopolio de conocimientos en grupos minoritarios y consolidan educación no democrática.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Subsidiariedad</a:t>
            </a:r>
            <a:r>
              <a:rPr lang="es-ES" dirty="0" smtClean="0"/>
              <a:t>: Estado subsidiario de la prestación educativa, responsabilidad en comunidades y familias. Educación como mercancía de uso y cambio más o menos transparentes tanto en circuito público como privado. 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Formas antidemocráticas de diferenciación horizontal y vertical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Lo contrario a la democracia es la discriminación. Marca presente desde orígenes SE, a partir de los 80 profundizada en los procesos de distribución y monopolización de la educación/el conocimiento. </a:t>
            </a:r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Grupos sociales acceden a niveles de educación formal iguales pero a conocimientos NO equivalentes. Continuidad dentro de SE formal no equivalente para su formación.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Sentido de la democracia: no sólo la institucionalidad sino también distribución igualitaria del “bien social educación” en tanto forma de democratización social.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Dinámicas democráticas vs discriminación educativa (anti-democrática)</a:t>
            </a:r>
            <a:endParaRPr lang="es-E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sz="2400" dirty="0" smtClean="0"/>
              <a:t>BRASLAVSKY</a:t>
            </a:r>
            <a:r>
              <a:rPr lang="es-ES" sz="2400" dirty="0" smtClean="0"/>
              <a:t>, Cecilia (1985), </a:t>
            </a:r>
            <a:r>
              <a:rPr lang="es-ES" sz="2400" b="1" dirty="0" smtClean="0"/>
              <a:t>La discriminación educativa en la Argentina, </a:t>
            </a:r>
            <a:r>
              <a:rPr lang="es-ES" sz="2400" dirty="0" smtClean="0"/>
              <a:t>FLACSO-GEL, Bs. As., Introducción. </a:t>
            </a:r>
            <a:endParaRPr lang="es-ES" sz="2400" dirty="0" smtClean="0"/>
          </a:p>
          <a:p>
            <a:pPr algn="just"/>
            <a:r>
              <a:rPr lang="es-ES" sz="2400" dirty="0" smtClean="0"/>
              <a:t>DI LELLA, Cayetano y KROTSCH, Pedro (</a:t>
            </a:r>
            <a:r>
              <a:rPr lang="es-ES" sz="2400" dirty="0" err="1" smtClean="0"/>
              <a:t>comp</a:t>
            </a:r>
            <a:r>
              <a:rPr lang="es-ES" sz="2400" dirty="0" smtClean="0"/>
              <a:t>.) (1989) </a:t>
            </a:r>
            <a:r>
              <a:rPr lang="es-ES" sz="2400" b="1" dirty="0" smtClean="0"/>
              <a:t>Congreso Pedagógico Nacional: Evaluación y Perspectivas</a:t>
            </a:r>
            <a:r>
              <a:rPr lang="es-ES" sz="2400" dirty="0" smtClean="0"/>
              <a:t>. Sudamericana, Buenos Aires.</a:t>
            </a:r>
          </a:p>
          <a:p>
            <a:pPr algn="just"/>
            <a:r>
              <a:rPr lang="es-ES" sz="2400" dirty="0" smtClean="0"/>
              <a:t>LECHNER</a:t>
            </a:r>
            <a:r>
              <a:rPr lang="es-ES" sz="2400" dirty="0" smtClean="0"/>
              <a:t>, N. (1992) “El debate sobre Estado y Mercado”, en </a:t>
            </a:r>
            <a:r>
              <a:rPr lang="es-ES" sz="2400" b="1" dirty="0" smtClean="0"/>
              <a:t>Revista Nueva Sociedad</a:t>
            </a:r>
            <a:r>
              <a:rPr lang="es-ES" sz="2400" dirty="0" smtClean="0"/>
              <a:t> Nro. 38. Caracas.</a:t>
            </a:r>
          </a:p>
          <a:p>
            <a:pPr algn="just"/>
            <a:r>
              <a:rPr lang="es-ES" sz="2400" dirty="0" smtClean="0"/>
              <a:t>LESGART</a:t>
            </a:r>
            <a:r>
              <a:rPr lang="es-ES" sz="2400" dirty="0" smtClean="0"/>
              <a:t>, Cecilia (2003). </a:t>
            </a:r>
            <a:r>
              <a:rPr lang="es-ES" sz="2400" b="1" dirty="0" smtClean="0"/>
              <a:t>Usos de la transición hacia la democracia. </a:t>
            </a:r>
            <a:r>
              <a:rPr lang="es-ES" sz="2400" dirty="0" smtClean="0"/>
              <a:t> “Ajuste de cuentas con las expectativas montadas sobre la transición”, (Cap. V), Homo Sapiens Ediciones, Santa </a:t>
            </a:r>
            <a:r>
              <a:rPr lang="es-ES" sz="2400" dirty="0" err="1" smtClean="0"/>
              <a:t>Fé</a:t>
            </a:r>
            <a:r>
              <a:rPr lang="es-ES" sz="2400" dirty="0" smtClean="0"/>
              <a:t>, Argentina.  </a:t>
            </a:r>
            <a:endParaRPr lang="es-ES" sz="2400" dirty="0" smtClean="0"/>
          </a:p>
          <a:p>
            <a:pPr algn="just"/>
            <a:r>
              <a:rPr lang="es-ES" sz="2400" dirty="0" smtClean="0"/>
              <a:t>TIRAMONTI</a:t>
            </a:r>
            <a:r>
              <a:rPr lang="es-ES" sz="2400" dirty="0" smtClean="0"/>
              <a:t>, Guillermina (2003) “20 años de democracia: acepciones y perspectivas para la democratización del sistema educativo”. Ponencia presentada en el Seminario Internacional </a:t>
            </a:r>
            <a:r>
              <a:rPr lang="es-ES" sz="2400" b="1" dirty="0" smtClean="0"/>
              <a:t>Veinte Años de Democracia en Argentina</a:t>
            </a:r>
            <a:r>
              <a:rPr lang="es-ES" sz="2400" dirty="0" smtClean="0"/>
              <a:t>, Ciudad de Buenos Aires.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Contexto sociopolítico y lineamientos generales de política educativa en Argentina</a:t>
            </a:r>
            <a:endParaRPr lang="es-E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04016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La noción de “Transición </a:t>
            </a:r>
            <a:r>
              <a:rPr lang="es-AR" dirty="0" smtClean="0"/>
              <a:t>hacia la </a:t>
            </a:r>
            <a:r>
              <a:rPr lang="es-AR" dirty="0" smtClean="0"/>
              <a:t>democracia”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Historia del pensamiento intelectual que produjo la idea de transición </a:t>
            </a:r>
            <a:r>
              <a:rPr lang="es-AR" dirty="0" smtClean="0"/>
              <a:t>democrática.</a:t>
            </a:r>
            <a:endParaRPr lang="es-AR" dirty="0" smtClean="0"/>
          </a:p>
          <a:p>
            <a:r>
              <a:rPr lang="es-AR" dirty="0" smtClean="0"/>
              <a:t>Cómo entender y producir el cambio </a:t>
            </a:r>
            <a:r>
              <a:rPr lang="es-AR" dirty="0" smtClean="0"/>
              <a:t>político.</a:t>
            </a:r>
            <a:endParaRPr lang="es-AR" dirty="0" smtClean="0"/>
          </a:p>
          <a:p>
            <a:r>
              <a:rPr lang="es-AR" dirty="0" smtClean="0"/>
              <a:t>La </a:t>
            </a:r>
            <a:r>
              <a:rPr lang="es-AR" u="sng" dirty="0" smtClean="0"/>
              <a:t>palabra</a:t>
            </a:r>
            <a:r>
              <a:rPr lang="es-AR" dirty="0" smtClean="0"/>
              <a:t> eje de los procesos de transición.</a:t>
            </a:r>
          </a:p>
          <a:p>
            <a:r>
              <a:rPr lang="es-AR" dirty="0" smtClean="0"/>
              <a:t>Concepto </a:t>
            </a:r>
            <a:r>
              <a:rPr lang="es-AR" dirty="0" smtClean="0"/>
              <a:t>de consolidación </a:t>
            </a:r>
            <a:r>
              <a:rPr lang="es-AR" dirty="0" smtClean="0"/>
              <a:t>democrática.</a:t>
            </a:r>
            <a:endParaRPr lang="es-AR" dirty="0" smtClean="0"/>
          </a:p>
          <a:p>
            <a:r>
              <a:rPr lang="es-AR" dirty="0" smtClean="0"/>
              <a:t>El </a:t>
            </a:r>
            <a:r>
              <a:rPr lang="es-AR" dirty="0" smtClean="0"/>
              <a:t>ideal democrático se enfrenta con la democracia como régimen </a:t>
            </a:r>
            <a:r>
              <a:rPr lang="es-AR" dirty="0" smtClean="0"/>
              <a:t>político.</a:t>
            </a:r>
            <a:endParaRPr lang="es-AR" dirty="0" smtClean="0"/>
          </a:p>
          <a:p>
            <a:r>
              <a:rPr lang="es-AR" dirty="0" smtClean="0"/>
              <a:t>Enclaves </a:t>
            </a:r>
            <a:r>
              <a:rPr lang="es-AR" dirty="0" smtClean="0"/>
              <a:t>autoritarios.</a:t>
            </a:r>
            <a:endParaRPr lang="es-AR" dirty="0" smtClean="0"/>
          </a:p>
          <a:p>
            <a:r>
              <a:rPr lang="es-AR" dirty="0" smtClean="0"/>
              <a:t>Expectativas y </a:t>
            </a:r>
            <a:r>
              <a:rPr lang="es-AR" dirty="0" smtClean="0"/>
              <a:t>desencanto.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Legados del período autoritario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Política </a:t>
            </a:r>
            <a:r>
              <a:rPr lang="es-AR" dirty="0" smtClean="0"/>
              <a:t>destinada a quebrar la homogeneidad del sistema </a:t>
            </a:r>
            <a:r>
              <a:rPr lang="es-AR" dirty="0" smtClean="0"/>
              <a:t>educativo.</a:t>
            </a:r>
            <a:endParaRPr lang="es-AR" dirty="0" smtClean="0"/>
          </a:p>
          <a:p>
            <a:r>
              <a:rPr lang="es-AR" dirty="0" smtClean="0"/>
              <a:t>Deterioro cualitativo del nivel </a:t>
            </a:r>
            <a:r>
              <a:rPr lang="es-AR" dirty="0" smtClean="0"/>
              <a:t>medio.</a:t>
            </a:r>
            <a:endParaRPr lang="es-AR" dirty="0" smtClean="0"/>
          </a:p>
          <a:p>
            <a:r>
              <a:rPr lang="es-AR" dirty="0" smtClean="0"/>
              <a:t>Descontextualización de los contenidos curriculares de las condiciones </a:t>
            </a:r>
            <a:r>
              <a:rPr lang="es-AR" dirty="0" smtClean="0"/>
              <a:t>socio-históricas.</a:t>
            </a:r>
            <a:endParaRPr lang="es-AR" dirty="0" smtClean="0"/>
          </a:p>
          <a:p>
            <a:r>
              <a:rPr lang="es-AR" dirty="0" err="1" smtClean="0"/>
              <a:t>Verticalización</a:t>
            </a:r>
            <a:r>
              <a:rPr lang="es-AR" dirty="0" smtClean="0"/>
              <a:t> de la administración bajo control militar </a:t>
            </a:r>
            <a:r>
              <a:rPr lang="es-AR" dirty="0" smtClean="0"/>
              <a:t>directo. </a:t>
            </a:r>
          </a:p>
          <a:p>
            <a:r>
              <a:rPr lang="es-AR" dirty="0" smtClean="0"/>
              <a:t>Segmentación y diferenciación.</a:t>
            </a:r>
            <a:endParaRPr lang="es-AR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Educación y democracia: </a:t>
            </a:r>
            <a:r>
              <a:rPr lang="es-AR" sz="3200" dirty="0" smtClean="0"/>
              <a:t>lineamientos de política educativa en Argentina</a:t>
            </a:r>
            <a:endParaRPr lang="es-A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Modificar las </a:t>
            </a:r>
            <a:r>
              <a:rPr lang="es-AR" dirty="0" smtClean="0"/>
              <a:t>mentalidades.</a:t>
            </a:r>
            <a:endParaRPr lang="es-AR" dirty="0" smtClean="0"/>
          </a:p>
          <a:p>
            <a:r>
              <a:rPr lang="es-AR" dirty="0" smtClean="0"/>
              <a:t>Renovar cultura </a:t>
            </a:r>
            <a:r>
              <a:rPr lang="es-AR" dirty="0" smtClean="0"/>
              <a:t>política.</a:t>
            </a:r>
            <a:endParaRPr lang="es-AR" dirty="0" smtClean="0"/>
          </a:p>
          <a:p>
            <a:r>
              <a:rPr lang="es-AR" dirty="0" smtClean="0"/>
              <a:t>Laicización de ciertos contenidos </a:t>
            </a:r>
            <a:r>
              <a:rPr lang="es-AR" dirty="0" smtClean="0"/>
              <a:t>escolares.</a:t>
            </a:r>
            <a:endParaRPr lang="es-AR" dirty="0" smtClean="0"/>
          </a:p>
          <a:p>
            <a:r>
              <a:rPr lang="es-AR" dirty="0" smtClean="0"/>
              <a:t>Horizontalidad y participación en las prácticas y valores </a:t>
            </a:r>
            <a:r>
              <a:rPr lang="es-AR" dirty="0" smtClean="0"/>
              <a:t>institucionales.</a:t>
            </a:r>
            <a:endParaRPr lang="es-AR" dirty="0" smtClean="0"/>
          </a:p>
          <a:p>
            <a:r>
              <a:rPr lang="es-AR" dirty="0" smtClean="0"/>
              <a:t>Eliminación de las restricciones en el ingreso al nivel medio y </a:t>
            </a:r>
            <a:r>
              <a:rPr lang="es-AR" dirty="0" smtClean="0"/>
              <a:t>superior.</a:t>
            </a:r>
            <a:endParaRPr lang="es-AR" dirty="0" smtClean="0"/>
          </a:p>
          <a:p>
            <a:r>
              <a:rPr lang="es-AR" dirty="0" smtClean="0"/>
              <a:t>Incentivar debate público-educativo: Congreso Pedagógico </a:t>
            </a:r>
            <a:r>
              <a:rPr lang="es-AR" dirty="0" smtClean="0"/>
              <a:t>1986-1988.</a:t>
            </a:r>
            <a:endParaRPr lang="es-AR" dirty="0" smtClean="0"/>
          </a:p>
          <a:p>
            <a:r>
              <a:rPr lang="es-AR" dirty="0" smtClean="0"/>
              <a:t>Plan Transformación Escuela Media </a:t>
            </a:r>
            <a:r>
              <a:rPr lang="es-AR" dirty="0" smtClean="0"/>
              <a:t>1988.</a:t>
            </a:r>
            <a:endParaRPr lang="es-AR" dirty="0" smtClean="0"/>
          </a:p>
          <a:p>
            <a:r>
              <a:rPr lang="es-AR" dirty="0" smtClean="0"/>
              <a:t>Plan Nacional de </a:t>
            </a:r>
            <a:r>
              <a:rPr lang="es-AR" dirty="0" smtClean="0"/>
              <a:t>Alfabetización.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II Congreso Pedagógico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Suceso infrecuente, magnitud sin precedentes</a:t>
            </a:r>
          </a:p>
          <a:p>
            <a:r>
              <a:rPr lang="es-AR" dirty="0" smtClean="0"/>
              <a:t>Papel central de la Iglesia </a:t>
            </a:r>
            <a:r>
              <a:rPr lang="es-AR" dirty="0" smtClean="0"/>
              <a:t>Católica.</a:t>
            </a:r>
            <a:endParaRPr lang="es-AR" dirty="0" smtClean="0"/>
          </a:p>
          <a:p>
            <a:r>
              <a:rPr lang="es-AR" dirty="0" smtClean="0"/>
              <a:t>Menor participación de gremios y </a:t>
            </a:r>
            <a:r>
              <a:rPr lang="es-AR" dirty="0" smtClean="0"/>
              <a:t>universidades.</a:t>
            </a:r>
            <a:endParaRPr lang="es-AR" dirty="0" smtClean="0"/>
          </a:p>
          <a:p>
            <a:r>
              <a:rPr lang="es-AR" dirty="0" smtClean="0"/>
              <a:t>Padres, docentes y alumnos desdibujados de las discusiones cooptadas por las </a:t>
            </a:r>
            <a:r>
              <a:rPr lang="es-AR" dirty="0" smtClean="0"/>
              <a:t>corporaciones.</a:t>
            </a:r>
            <a:endParaRPr lang="es-AR" dirty="0" smtClean="0"/>
          </a:p>
          <a:p>
            <a:r>
              <a:rPr lang="es-AR" dirty="0" smtClean="0"/>
              <a:t>Partidos políticos incapaces de canalizar el </a:t>
            </a:r>
            <a:r>
              <a:rPr lang="es-AR" dirty="0" smtClean="0"/>
              <a:t>debate.</a:t>
            </a:r>
            <a:endParaRPr lang="es-AR" dirty="0" smtClean="0"/>
          </a:p>
          <a:p>
            <a:pPr algn="ctr"/>
            <a:r>
              <a:rPr lang="es-AR" dirty="0" smtClean="0"/>
              <a:t>DISCUSIÓN</a:t>
            </a:r>
          </a:p>
          <a:p>
            <a:r>
              <a:rPr lang="es-AR" dirty="0" smtClean="0"/>
              <a:t>¿Cómo fue la articulación entre </a:t>
            </a:r>
            <a:r>
              <a:rPr lang="es-AR" dirty="0" smtClean="0"/>
              <a:t>educación </a:t>
            </a:r>
            <a:r>
              <a:rPr lang="es-AR" dirty="0" smtClean="0"/>
              <a:t>y democracia política en el SE </a:t>
            </a:r>
            <a:r>
              <a:rPr lang="es-AR" dirty="0" smtClean="0"/>
              <a:t>argentino</a:t>
            </a:r>
            <a:r>
              <a:rPr lang="es-AR" dirty="0" smtClean="0"/>
              <a:t>?</a:t>
            </a:r>
          </a:p>
          <a:p>
            <a:r>
              <a:rPr lang="es-AR" dirty="0" smtClean="0"/>
              <a:t>¿Cuál fue la relación entre escuela, ciudadanía ilustrada y democracia?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programa de estudios sobre Educación y Sociedad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915817" y="3356992"/>
            <a:ext cx="5578896" cy="1512168"/>
          </a:xfrm>
        </p:spPr>
        <p:txBody>
          <a:bodyPr>
            <a:normAutofit/>
          </a:bodyPr>
          <a:lstStyle/>
          <a:p>
            <a:r>
              <a:rPr lang="es-ES" dirty="0" smtClean="0"/>
              <a:t>Acerca de “La discriminación educativa en Argentina” (1985), FLACSO-GEL, Bs. As. de Cecilia </a:t>
            </a:r>
            <a:r>
              <a:rPr lang="es-ES" dirty="0" err="1" smtClean="0"/>
              <a:t>Braslavsky</a:t>
            </a:r>
            <a:r>
              <a:rPr lang="es-ES" dirty="0" smtClean="0"/>
              <a:t>.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Reconfiguración del campo y nueva </a:t>
            </a:r>
          </a:p>
          <a:p>
            <a:r>
              <a:rPr lang="es-ES" dirty="0" smtClean="0"/>
              <a:t>agenda de investigación educativa.</a:t>
            </a:r>
          </a:p>
          <a:p>
            <a:r>
              <a:rPr lang="es-ES" dirty="0" smtClean="0"/>
              <a:t>Escolarización como objeto de estudio, con foco pasaje nivel primario al secundario. </a:t>
            </a:r>
          </a:p>
          <a:p>
            <a:r>
              <a:rPr lang="es-ES" dirty="0" smtClean="0"/>
              <a:t>Hipótesis fuertes sobre las </a:t>
            </a:r>
            <a:r>
              <a:rPr lang="es-ES" u="sng" dirty="0" smtClean="0"/>
              <a:t>funciones sociales </a:t>
            </a:r>
            <a:r>
              <a:rPr lang="es-ES" dirty="0" smtClean="0"/>
              <a:t>de las escuelas argentinas. </a:t>
            </a:r>
          </a:p>
          <a:p>
            <a:r>
              <a:rPr lang="es-ES" dirty="0" smtClean="0"/>
              <a:t>Estudio factores </a:t>
            </a:r>
            <a:r>
              <a:rPr lang="es-ES" u="sng" dirty="0" smtClean="0"/>
              <a:t>endógenos</a:t>
            </a:r>
            <a:r>
              <a:rPr lang="es-ES" dirty="0" smtClean="0"/>
              <a:t> y </a:t>
            </a:r>
            <a:r>
              <a:rPr lang="es-ES" u="sng" dirty="0" smtClean="0"/>
              <a:t>exógenos</a:t>
            </a:r>
            <a:r>
              <a:rPr lang="es-ES" dirty="0" smtClean="0"/>
              <a:t> y de trayectorias escolares de grupos poblacionales.</a:t>
            </a:r>
            <a:r>
              <a:rPr lang="es-ES" dirty="0" smtClean="0"/>
              <a:t> </a:t>
            </a:r>
            <a:endParaRPr lang="es-ES" dirty="0" smtClean="0"/>
          </a:p>
          <a:p>
            <a:r>
              <a:rPr lang="es-ES" dirty="0" smtClean="0"/>
              <a:t>Dimensión </a:t>
            </a:r>
            <a:r>
              <a:rPr lang="es-ES" u="sng" dirty="0" smtClean="0"/>
              <a:t>histórica</a:t>
            </a:r>
            <a:r>
              <a:rPr lang="es-ES" dirty="0" smtClean="0"/>
              <a:t>, </a:t>
            </a:r>
            <a:r>
              <a:rPr lang="es-ES" u="sng" dirty="0" smtClean="0"/>
              <a:t>sistémica</a:t>
            </a:r>
            <a:r>
              <a:rPr lang="es-ES" dirty="0" smtClean="0"/>
              <a:t> y </a:t>
            </a:r>
            <a:r>
              <a:rPr lang="es-ES" u="sng" dirty="0" smtClean="0"/>
              <a:t>comparada</a:t>
            </a:r>
            <a:r>
              <a:rPr lang="es-ES" dirty="0" smtClean="0"/>
              <a:t> de los SE. 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Abordaje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G-6178. Bravslavsk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17287"/>
            <a:ext cx="8229600" cy="4053663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Definiciones conceptuales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425</TotalTime>
  <Words>718</Words>
  <Application>Microsoft Office PowerPoint</Application>
  <PresentationFormat>Presentación en pantalla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Políticas educativas: del autoritarismo a la transición democrática en la Argentina</vt:lpstr>
      <vt:lpstr>Contexto sociopolítico y lineamientos generales de política educativa en Argentina</vt:lpstr>
      <vt:lpstr> La noción de “Transición hacia la democracia” </vt:lpstr>
      <vt:lpstr>Legados del período autoritario</vt:lpstr>
      <vt:lpstr>Educación y democracia: lineamientos de política educativa en Argentina</vt:lpstr>
      <vt:lpstr>II Congreso Pedagógico</vt:lpstr>
      <vt:lpstr>El programa de estudios sobre Educación y Sociedad</vt:lpstr>
      <vt:lpstr>Abordaje</vt:lpstr>
      <vt:lpstr>Definiciones conceptuales</vt:lpstr>
      <vt:lpstr>Formas antidemocráticas de diferenciación horizontal y vertical</vt:lpstr>
      <vt:lpstr>Dinámicas democráticas vs discriminación educativa (anti-democrática)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Dictadura y educación en Argentina</dc:title>
  <dc:creator>juampiylau</dc:creator>
  <cp:lastModifiedBy>WinXP-SP3</cp:lastModifiedBy>
  <cp:revision>46</cp:revision>
  <dcterms:created xsi:type="dcterms:W3CDTF">2013-05-28T13:10:59Z</dcterms:created>
  <dcterms:modified xsi:type="dcterms:W3CDTF">2020-04-19T15:58:01Z</dcterms:modified>
</cp:coreProperties>
</file>