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notesMasterIdLst>
    <p:notesMasterId r:id="rId33"/>
  </p:notesMasterIdLst>
  <p:sldIdLst>
    <p:sldId id="256" r:id="rId2"/>
    <p:sldId id="296" r:id="rId3"/>
    <p:sldId id="534" r:id="rId4"/>
    <p:sldId id="536" r:id="rId5"/>
    <p:sldId id="533" r:id="rId6"/>
    <p:sldId id="518" r:id="rId7"/>
    <p:sldId id="530" r:id="rId8"/>
    <p:sldId id="517" r:id="rId9"/>
    <p:sldId id="519" r:id="rId10"/>
    <p:sldId id="529" r:id="rId11"/>
    <p:sldId id="508" r:id="rId12"/>
    <p:sldId id="285" r:id="rId13"/>
    <p:sldId id="274" r:id="rId14"/>
    <p:sldId id="275" r:id="rId15"/>
    <p:sldId id="257" r:id="rId16"/>
    <p:sldId id="531" r:id="rId17"/>
    <p:sldId id="277" r:id="rId18"/>
    <p:sldId id="278" r:id="rId19"/>
    <p:sldId id="532" r:id="rId20"/>
    <p:sldId id="282" r:id="rId21"/>
    <p:sldId id="283" r:id="rId22"/>
    <p:sldId id="286" r:id="rId23"/>
    <p:sldId id="522" r:id="rId24"/>
    <p:sldId id="537" r:id="rId25"/>
    <p:sldId id="538" r:id="rId26"/>
    <p:sldId id="527" r:id="rId27"/>
    <p:sldId id="526" r:id="rId28"/>
    <p:sldId id="525" r:id="rId29"/>
    <p:sldId id="540" r:id="rId30"/>
    <p:sldId id="539" r:id="rId31"/>
    <p:sldId id="273" r:id="rId32"/>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93842" autoAdjust="0"/>
  </p:normalViewPr>
  <p:slideViewPr>
    <p:cSldViewPr>
      <p:cViewPr varScale="1">
        <p:scale>
          <a:sx n="63" d="100"/>
          <a:sy n="63" d="100"/>
        </p:scale>
        <p:origin x="1356" y="-20"/>
      </p:cViewPr>
      <p:guideLst>
        <p:guide orient="horz" pos="2160"/>
        <p:guide pos="2880"/>
      </p:guideLst>
    </p:cSldViewPr>
  </p:slideViewPr>
  <p:outlineViewPr>
    <p:cViewPr>
      <p:scale>
        <a:sx n="33" d="100"/>
        <a:sy n="33" d="100"/>
      </p:scale>
      <p:origin x="0" y="-1748"/>
    </p:cViewPr>
  </p:outlineViewPr>
  <p:notesTextViewPr>
    <p:cViewPr>
      <p:scale>
        <a:sx n="100" d="100"/>
        <a:sy n="100" d="100"/>
      </p:scale>
      <p:origin x="0" y="0"/>
    </p:cViewPr>
  </p:notesTextViewPr>
  <p:sorterViewPr>
    <p:cViewPr>
      <p:scale>
        <a:sx n="66" d="100"/>
        <a:sy n="66" d="100"/>
      </p:scale>
      <p:origin x="0" y="11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Hoja1!$A$3</c:f>
              <c:strCache>
                <c:ptCount val="1"/>
                <c:pt idx="0">
                  <c:v>Quintil 1</c:v>
                </c:pt>
              </c:strCache>
            </c:strRef>
          </c:tx>
          <c:invertIfNegative val="0"/>
          <c:cat>
            <c:numRef>
              <c:f>Hoja1!$B$2:$J$2</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Hoja1!$B$3:$J$3</c:f>
              <c:numCache>
                <c:formatCode>0.00%</c:formatCode>
                <c:ptCount val="9"/>
                <c:pt idx="0">
                  <c:v>0.10760000000000006</c:v>
                </c:pt>
                <c:pt idx="1">
                  <c:v>0.11010000000000005</c:v>
                </c:pt>
                <c:pt idx="2">
                  <c:v>0.10059999999999998</c:v>
                </c:pt>
                <c:pt idx="3">
                  <c:v>0.12320000000000007</c:v>
                </c:pt>
                <c:pt idx="4">
                  <c:v>0.13109999999999999</c:v>
                </c:pt>
                <c:pt idx="5">
                  <c:v>0.14610000000000001</c:v>
                </c:pt>
                <c:pt idx="6">
                  <c:v>0.14570000000000011</c:v>
                </c:pt>
                <c:pt idx="7">
                  <c:v>0.1508000000000001</c:v>
                </c:pt>
                <c:pt idx="8">
                  <c:v>0.15620000000000012</c:v>
                </c:pt>
              </c:numCache>
            </c:numRef>
          </c:val>
          <c:extLst>
            <c:ext xmlns:c16="http://schemas.microsoft.com/office/drawing/2014/chart" uri="{C3380CC4-5D6E-409C-BE32-E72D297353CC}">
              <c16:uniqueId val="{00000000-467F-48E8-8083-3BA40C701D73}"/>
            </c:ext>
          </c:extLst>
        </c:ser>
        <c:ser>
          <c:idx val="1"/>
          <c:order val="1"/>
          <c:tx>
            <c:strRef>
              <c:f>Hoja1!$A$4</c:f>
              <c:strCache>
                <c:ptCount val="1"/>
                <c:pt idx="0">
                  <c:v>Quintil 2</c:v>
                </c:pt>
              </c:strCache>
            </c:strRef>
          </c:tx>
          <c:invertIfNegative val="0"/>
          <c:cat>
            <c:numRef>
              <c:f>Hoja1!$B$2:$J$2</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Hoja1!$B$4:$J$4</c:f>
              <c:numCache>
                <c:formatCode>0.00%</c:formatCode>
                <c:ptCount val="9"/>
                <c:pt idx="0">
                  <c:v>0.18370000000000011</c:v>
                </c:pt>
                <c:pt idx="1">
                  <c:v>0.18370000000000011</c:v>
                </c:pt>
                <c:pt idx="2">
                  <c:v>0.1858000000000001</c:v>
                </c:pt>
                <c:pt idx="3">
                  <c:v>0.19970000000000016</c:v>
                </c:pt>
                <c:pt idx="4">
                  <c:v>0.17119999999999999</c:v>
                </c:pt>
                <c:pt idx="5">
                  <c:v>0.18100000000000011</c:v>
                </c:pt>
                <c:pt idx="6">
                  <c:v>0.17720000000000011</c:v>
                </c:pt>
                <c:pt idx="7">
                  <c:v>0.20100000000000001</c:v>
                </c:pt>
                <c:pt idx="8">
                  <c:v>0.2056</c:v>
                </c:pt>
              </c:numCache>
            </c:numRef>
          </c:val>
          <c:extLst>
            <c:ext xmlns:c16="http://schemas.microsoft.com/office/drawing/2014/chart" uri="{C3380CC4-5D6E-409C-BE32-E72D297353CC}">
              <c16:uniqueId val="{00000001-467F-48E8-8083-3BA40C701D73}"/>
            </c:ext>
          </c:extLst>
        </c:ser>
        <c:ser>
          <c:idx val="2"/>
          <c:order val="2"/>
          <c:tx>
            <c:strRef>
              <c:f>Hoja1!$A$5</c:f>
              <c:strCache>
                <c:ptCount val="1"/>
                <c:pt idx="0">
                  <c:v>Quintil 3</c:v>
                </c:pt>
              </c:strCache>
            </c:strRef>
          </c:tx>
          <c:invertIfNegative val="0"/>
          <c:cat>
            <c:numRef>
              <c:f>Hoja1!$B$2:$J$2</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Hoja1!$B$5:$J$5</c:f>
              <c:numCache>
                <c:formatCode>0.00%</c:formatCode>
                <c:ptCount val="9"/>
                <c:pt idx="0">
                  <c:v>0.20580000000000001</c:v>
                </c:pt>
                <c:pt idx="1">
                  <c:v>0.21980000000000011</c:v>
                </c:pt>
                <c:pt idx="2">
                  <c:v>0.21900000000000011</c:v>
                </c:pt>
                <c:pt idx="3">
                  <c:v>0.20200000000000001</c:v>
                </c:pt>
                <c:pt idx="4">
                  <c:v>0.22910000000000008</c:v>
                </c:pt>
                <c:pt idx="5">
                  <c:v>0.22150000000000009</c:v>
                </c:pt>
                <c:pt idx="6">
                  <c:v>0.22780000000000009</c:v>
                </c:pt>
                <c:pt idx="7">
                  <c:v>0.21290000000000012</c:v>
                </c:pt>
                <c:pt idx="8">
                  <c:v>0.22300000000000009</c:v>
                </c:pt>
              </c:numCache>
            </c:numRef>
          </c:val>
          <c:extLst>
            <c:ext xmlns:c16="http://schemas.microsoft.com/office/drawing/2014/chart" uri="{C3380CC4-5D6E-409C-BE32-E72D297353CC}">
              <c16:uniqueId val="{00000002-467F-48E8-8083-3BA40C701D73}"/>
            </c:ext>
          </c:extLst>
        </c:ser>
        <c:ser>
          <c:idx val="3"/>
          <c:order val="3"/>
          <c:tx>
            <c:strRef>
              <c:f>Hoja1!$A$6</c:f>
              <c:strCache>
                <c:ptCount val="1"/>
                <c:pt idx="0">
                  <c:v>Quintil 4</c:v>
                </c:pt>
              </c:strCache>
            </c:strRef>
          </c:tx>
          <c:invertIfNegative val="0"/>
          <c:cat>
            <c:numRef>
              <c:f>Hoja1!$B$2:$J$2</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Hoja1!$B$6:$J$6</c:f>
              <c:numCache>
                <c:formatCode>0.00%</c:formatCode>
                <c:ptCount val="9"/>
                <c:pt idx="0">
                  <c:v>0.25750000000000001</c:v>
                </c:pt>
                <c:pt idx="1">
                  <c:v>0.25419999999999998</c:v>
                </c:pt>
                <c:pt idx="2">
                  <c:v>0.25660000000000005</c:v>
                </c:pt>
                <c:pt idx="3">
                  <c:v>0.24490000000000012</c:v>
                </c:pt>
                <c:pt idx="4">
                  <c:v>0.25690000000000002</c:v>
                </c:pt>
                <c:pt idx="5">
                  <c:v>0.24310000000000001</c:v>
                </c:pt>
                <c:pt idx="6">
                  <c:v>0.24460000000000001</c:v>
                </c:pt>
                <c:pt idx="7">
                  <c:v>0.24560000000000001</c:v>
                </c:pt>
                <c:pt idx="8">
                  <c:v>0.24640000000000012</c:v>
                </c:pt>
              </c:numCache>
            </c:numRef>
          </c:val>
          <c:extLst>
            <c:ext xmlns:c16="http://schemas.microsoft.com/office/drawing/2014/chart" uri="{C3380CC4-5D6E-409C-BE32-E72D297353CC}">
              <c16:uniqueId val="{00000003-467F-48E8-8083-3BA40C701D73}"/>
            </c:ext>
          </c:extLst>
        </c:ser>
        <c:ser>
          <c:idx val="4"/>
          <c:order val="4"/>
          <c:tx>
            <c:strRef>
              <c:f>Hoja1!$A$7</c:f>
              <c:strCache>
                <c:ptCount val="1"/>
                <c:pt idx="0">
                  <c:v>Quintil 5</c:v>
                </c:pt>
              </c:strCache>
            </c:strRef>
          </c:tx>
          <c:invertIfNegative val="0"/>
          <c:cat>
            <c:numRef>
              <c:f>Hoja1!$B$2:$J$2</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Hoja1!$B$7:$J$7</c:f>
              <c:numCache>
                <c:formatCode>0.00%</c:formatCode>
                <c:ptCount val="9"/>
                <c:pt idx="0">
                  <c:v>0.24540000000000012</c:v>
                </c:pt>
                <c:pt idx="1">
                  <c:v>0.23219999999999999</c:v>
                </c:pt>
                <c:pt idx="2">
                  <c:v>0.23800000000000004</c:v>
                </c:pt>
                <c:pt idx="3">
                  <c:v>0.2301</c:v>
                </c:pt>
                <c:pt idx="4">
                  <c:v>0.21170000000000011</c:v>
                </c:pt>
                <c:pt idx="5">
                  <c:v>0.20830000000000001</c:v>
                </c:pt>
                <c:pt idx="6">
                  <c:v>0.20480000000000001</c:v>
                </c:pt>
                <c:pt idx="7">
                  <c:v>0.18970000000000012</c:v>
                </c:pt>
                <c:pt idx="8">
                  <c:v>0.16880000000000009</c:v>
                </c:pt>
              </c:numCache>
            </c:numRef>
          </c:val>
          <c:extLst>
            <c:ext xmlns:c16="http://schemas.microsoft.com/office/drawing/2014/chart" uri="{C3380CC4-5D6E-409C-BE32-E72D297353CC}">
              <c16:uniqueId val="{00000004-467F-48E8-8083-3BA40C701D73}"/>
            </c:ext>
          </c:extLst>
        </c:ser>
        <c:dLbls>
          <c:showLegendKey val="0"/>
          <c:showVal val="0"/>
          <c:showCatName val="0"/>
          <c:showSerName val="0"/>
          <c:showPercent val="0"/>
          <c:showBubbleSize val="0"/>
        </c:dLbls>
        <c:gapWidth val="150"/>
        <c:axId val="54603136"/>
        <c:axId val="54621312"/>
      </c:barChart>
      <c:catAx>
        <c:axId val="54603136"/>
        <c:scaling>
          <c:orientation val="minMax"/>
        </c:scaling>
        <c:delete val="0"/>
        <c:axPos val="b"/>
        <c:numFmt formatCode="General" sourceLinked="1"/>
        <c:majorTickMark val="out"/>
        <c:minorTickMark val="none"/>
        <c:tickLblPos val="nextTo"/>
        <c:crossAx val="54621312"/>
        <c:crosses val="autoZero"/>
        <c:auto val="1"/>
        <c:lblAlgn val="ctr"/>
        <c:lblOffset val="100"/>
        <c:noMultiLvlLbl val="0"/>
      </c:catAx>
      <c:valAx>
        <c:axId val="54621312"/>
        <c:scaling>
          <c:orientation val="minMax"/>
        </c:scaling>
        <c:delete val="0"/>
        <c:axPos val="l"/>
        <c:majorGridlines/>
        <c:numFmt formatCode="0.00%" sourceLinked="1"/>
        <c:majorTickMark val="out"/>
        <c:minorTickMark val="none"/>
        <c:tickLblPos val="nextTo"/>
        <c:crossAx val="54603136"/>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Hoja2!$A$5</c:f>
              <c:strCache>
                <c:ptCount val="1"/>
                <c:pt idx="0">
                  <c:v>Quintil 1</c:v>
                </c:pt>
              </c:strCache>
            </c:strRef>
          </c:tx>
          <c:invertIfNegative val="0"/>
          <c:cat>
            <c:multiLvlStrRef>
              <c:f>Hoja2!$B$3:$S$4</c:f>
              <c:multiLvlStrCache>
                <c:ptCount val="18"/>
                <c:lvl>
                  <c:pt idx="0">
                    <c:v>Terciario</c:v>
                  </c:pt>
                  <c:pt idx="1">
                    <c:v>Universitario</c:v>
                  </c:pt>
                  <c:pt idx="2">
                    <c:v>Terciario</c:v>
                  </c:pt>
                  <c:pt idx="3">
                    <c:v>Universitario</c:v>
                  </c:pt>
                  <c:pt idx="4">
                    <c:v>Terciario</c:v>
                  </c:pt>
                  <c:pt idx="5">
                    <c:v>Universitario</c:v>
                  </c:pt>
                  <c:pt idx="6">
                    <c:v>Terciario</c:v>
                  </c:pt>
                  <c:pt idx="7">
                    <c:v>Universitario</c:v>
                  </c:pt>
                  <c:pt idx="8">
                    <c:v>Terciario</c:v>
                  </c:pt>
                  <c:pt idx="9">
                    <c:v>Universitario</c:v>
                  </c:pt>
                  <c:pt idx="10">
                    <c:v>Terciario</c:v>
                  </c:pt>
                  <c:pt idx="11">
                    <c:v>Universitario</c:v>
                  </c:pt>
                  <c:pt idx="12">
                    <c:v>Terciario</c:v>
                  </c:pt>
                  <c:pt idx="13">
                    <c:v>Universitario</c:v>
                  </c:pt>
                  <c:pt idx="14">
                    <c:v>Terciario</c:v>
                  </c:pt>
                  <c:pt idx="15">
                    <c:v>Universitario</c:v>
                  </c:pt>
                  <c:pt idx="16">
                    <c:v>Terciario</c:v>
                  </c:pt>
                  <c:pt idx="17">
                    <c:v>Universitario</c:v>
                  </c:pt>
                </c:lvl>
                <c:lvl>
                  <c:pt idx="0">
                    <c:v>2004</c:v>
                  </c:pt>
                  <c:pt idx="2">
                    <c:v>2005</c:v>
                  </c:pt>
                  <c:pt idx="4">
                    <c:v>2006</c:v>
                  </c:pt>
                  <c:pt idx="6">
                    <c:v>2007</c:v>
                  </c:pt>
                  <c:pt idx="8">
                    <c:v>2008</c:v>
                  </c:pt>
                  <c:pt idx="10">
                    <c:v>2009</c:v>
                  </c:pt>
                  <c:pt idx="12">
                    <c:v>2010</c:v>
                  </c:pt>
                  <c:pt idx="14">
                    <c:v>2011</c:v>
                  </c:pt>
                  <c:pt idx="16">
                    <c:v>2012</c:v>
                  </c:pt>
                </c:lvl>
              </c:multiLvlStrCache>
            </c:multiLvlStrRef>
          </c:cat>
          <c:val>
            <c:numRef>
              <c:f>Hoja2!$B$5:$S$5</c:f>
              <c:numCache>
                <c:formatCode>0.00%</c:formatCode>
                <c:ptCount val="18"/>
                <c:pt idx="0">
                  <c:v>0.27280000000000021</c:v>
                </c:pt>
                <c:pt idx="1">
                  <c:v>0.7272000000000004</c:v>
                </c:pt>
                <c:pt idx="2">
                  <c:v>0.25990000000000002</c:v>
                </c:pt>
                <c:pt idx="3">
                  <c:v>0.74010000000000042</c:v>
                </c:pt>
                <c:pt idx="4">
                  <c:v>0.29110000000000008</c:v>
                </c:pt>
                <c:pt idx="5">
                  <c:v>0.70890000000000042</c:v>
                </c:pt>
                <c:pt idx="6">
                  <c:v>0.28150000000000008</c:v>
                </c:pt>
                <c:pt idx="7">
                  <c:v>0.71850000000000003</c:v>
                </c:pt>
                <c:pt idx="8">
                  <c:v>0.27350000000000002</c:v>
                </c:pt>
                <c:pt idx="9">
                  <c:v>0.72650000000000003</c:v>
                </c:pt>
                <c:pt idx="10">
                  <c:v>0.2961000000000002</c:v>
                </c:pt>
                <c:pt idx="11">
                  <c:v>0.70390000000000041</c:v>
                </c:pt>
                <c:pt idx="12">
                  <c:v>0.29570000000000002</c:v>
                </c:pt>
                <c:pt idx="13">
                  <c:v>0.70430000000000004</c:v>
                </c:pt>
                <c:pt idx="14">
                  <c:v>0.28580000000000022</c:v>
                </c:pt>
                <c:pt idx="15">
                  <c:v>0.71419999999999995</c:v>
                </c:pt>
                <c:pt idx="16">
                  <c:v>0.28320000000000001</c:v>
                </c:pt>
                <c:pt idx="17">
                  <c:v>0.71680000000000044</c:v>
                </c:pt>
              </c:numCache>
            </c:numRef>
          </c:val>
          <c:extLst>
            <c:ext xmlns:c16="http://schemas.microsoft.com/office/drawing/2014/chart" uri="{C3380CC4-5D6E-409C-BE32-E72D297353CC}">
              <c16:uniqueId val="{00000000-3D2E-490D-BA12-9C08CD4E9D35}"/>
            </c:ext>
          </c:extLst>
        </c:ser>
        <c:ser>
          <c:idx val="1"/>
          <c:order val="1"/>
          <c:tx>
            <c:strRef>
              <c:f>Hoja2!$A$6</c:f>
              <c:strCache>
                <c:ptCount val="1"/>
                <c:pt idx="0">
                  <c:v>Quintil 2</c:v>
                </c:pt>
              </c:strCache>
            </c:strRef>
          </c:tx>
          <c:invertIfNegative val="0"/>
          <c:cat>
            <c:multiLvlStrRef>
              <c:f>Hoja2!$B$3:$S$4</c:f>
              <c:multiLvlStrCache>
                <c:ptCount val="18"/>
                <c:lvl>
                  <c:pt idx="0">
                    <c:v>Terciario</c:v>
                  </c:pt>
                  <c:pt idx="1">
                    <c:v>Universitario</c:v>
                  </c:pt>
                  <c:pt idx="2">
                    <c:v>Terciario</c:v>
                  </c:pt>
                  <c:pt idx="3">
                    <c:v>Universitario</c:v>
                  </c:pt>
                  <c:pt idx="4">
                    <c:v>Terciario</c:v>
                  </c:pt>
                  <c:pt idx="5">
                    <c:v>Universitario</c:v>
                  </c:pt>
                  <c:pt idx="6">
                    <c:v>Terciario</c:v>
                  </c:pt>
                  <c:pt idx="7">
                    <c:v>Universitario</c:v>
                  </c:pt>
                  <c:pt idx="8">
                    <c:v>Terciario</c:v>
                  </c:pt>
                  <c:pt idx="9">
                    <c:v>Universitario</c:v>
                  </c:pt>
                  <c:pt idx="10">
                    <c:v>Terciario</c:v>
                  </c:pt>
                  <c:pt idx="11">
                    <c:v>Universitario</c:v>
                  </c:pt>
                  <c:pt idx="12">
                    <c:v>Terciario</c:v>
                  </c:pt>
                  <c:pt idx="13">
                    <c:v>Universitario</c:v>
                  </c:pt>
                  <c:pt idx="14">
                    <c:v>Terciario</c:v>
                  </c:pt>
                  <c:pt idx="15">
                    <c:v>Universitario</c:v>
                  </c:pt>
                  <c:pt idx="16">
                    <c:v>Terciario</c:v>
                  </c:pt>
                  <c:pt idx="17">
                    <c:v>Universitario</c:v>
                  </c:pt>
                </c:lvl>
                <c:lvl>
                  <c:pt idx="0">
                    <c:v>2004</c:v>
                  </c:pt>
                  <c:pt idx="2">
                    <c:v>2005</c:v>
                  </c:pt>
                  <c:pt idx="4">
                    <c:v>2006</c:v>
                  </c:pt>
                  <c:pt idx="6">
                    <c:v>2007</c:v>
                  </c:pt>
                  <c:pt idx="8">
                    <c:v>2008</c:v>
                  </c:pt>
                  <c:pt idx="10">
                    <c:v>2009</c:v>
                  </c:pt>
                  <c:pt idx="12">
                    <c:v>2010</c:v>
                  </c:pt>
                  <c:pt idx="14">
                    <c:v>2011</c:v>
                  </c:pt>
                  <c:pt idx="16">
                    <c:v>2012</c:v>
                  </c:pt>
                </c:lvl>
              </c:multiLvlStrCache>
            </c:multiLvlStrRef>
          </c:cat>
          <c:val>
            <c:numRef>
              <c:f>Hoja2!$B$6:$S$6</c:f>
              <c:numCache>
                <c:formatCode>0.00%</c:formatCode>
                <c:ptCount val="18"/>
                <c:pt idx="0">
                  <c:v>0.22570000000000001</c:v>
                </c:pt>
                <c:pt idx="1">
                  <c:v>0.77430000000000043</c:v>
                </c:pt>
                <c:pt idx="2">
                  <c:v>0.2458000000000001</c:v>
                </c:pt>
                <c:pt idx="3">
                  <c:v>0.75420000000000043</c:v>
                </c:pt>
                <c:pt idx="4">
                  <c:v>0.23619999999999999</c:v>
                </c:pt>
                <c:pt idx="5">
                  <c:v>0.7638000000000007</c:v>
                </c:pt>
                <c:pt idx="6">
                  <c:v>0.22650000000000001</c:v>
                </c:pt>
                <c:pt idx="7">
                  <c:v>0.77350000000000041</c:v>
                </c:pt>
                <c:pt idx="8">
                  <c:v>0.2626</c:v>
                </c:pt>
                <c:pt idx="9">
                  <c:v>0.7374000000000005</c:v>
                </c:pt>
                <c:pt idx="10">
                  <c:v>0.25840000000000002</c:v>
                </c:pt>
                <c:pt idx="11">
                  <c:v>0.7416000000000007</c:v>
                </c:pt>
                <c:pt idx="12">
                  <c:v>0.24620000000000011</c:v>
                </c:pt>
                <c:pt idx="13">
                  <c:v>0.75380000000000058</c:v>
                </c:pt>
                <c:pt idx="14">
                  <c:v>0.23980000000000001</c:v>
                </c:pt>
                <c:pt idx="15">
                  <c:v>0.76020000000000043</c:v>
                </c:pt>
                <c:pt idx="16">
                  <c:v>0.2415000000000001</c:v>
                </c:pt>
                <c:pt idx="17">
                  <c:v>0.75849999999999995</c:v>
                </c:pt>
              </c:numCache>
            </c:numRef>
          </c:val>
          <c:extLst>
            <c:ext xmlns:c16="http://schemas.microsoft.com/office/drawing/2014/chart" uri="{C3380CC4-5D6E-409C-BE32-E72D297353CC}">
              <c16:uniqueId val="{00000001-3D2E-490D-BA12-9C08CD4E9D35}"/>
            </c:ext>
          </c:extLst>
        </c:ser>
        <c:ser>
          <c:idx val="2"/>
          <c:order val="2"/>
          <c:tx>
            <c:strRef>
              <c:f>Hoja2!$A$7</c:f>
              <c:strCache>
                <c:ptCount val="1"/>
                <c:pt idx="0">
                  <c:v>Quintil 3</c:v>
                </c:pt>
              </c:strCache>
            </c:strRef>
          </c:tx>
          <c:invertIfNegative val="0"/>
          <c:cat>
            <c:multiLvlStrRef>
              <c:f>Hoja2!$B$3:$S$4</c:f>
              <c:multiLvlStrCache>
                <c:ptCount val="18"/>
                <c:lvl>
                  <c:pt idx="0">
                    <c:v>Terciario</c:v>
                  </c:pt>
                  <c:pt idx="1">
                    <c:v>Universitario</c:v>
                  </c:pt>
                  <c:pt idx="2">
                    <c:v>Terciario</c:v>
                  </c:pt>
                  <c:pt idx="3">
                    <c:v>Universitario</c:v>
                  </c:pt>
                  <c:pt idx="4">
                    <c:v>Terciario</c:v>
                  </c:pt>
                  <c:pt idx="5">
                    <c:v>Universitario</c:v>
                  </c:pt>
                  <c:pt idx="6">
                    <c:v>Terciario</c:v>
                  </c:pt>
                  <c:pt idx="7">
                    <c:v>Universitario</c:v>
                  </c:pt>
                  <c:pt idx="8">
                    <c:v>Terciario</c:v>
                  </c:pt>
                  <c:pt idx="9">
                    <c:v>Universitario</c:v>
                  </c:pt>
                  <c:pt idx="10">
                    <c:v>Terciario</c:v>
                  </c:pt>
                  <c:pt idx="11">
                    <c:v>Universitario</c:v>
                  </c:pt>
                  <c:pt idx="12">
                    <c:v>Terciario</c:v>
                  </c:pt>
                  <c:pt idx="13">
                    <c:v>Universitario</c:v>
                  </c:pt>
                  <c:pt idx="14">
                    <c:v>Terciario</c:v>
                  </c:pt>
                  <c:pt idx="15">
                    <c:v>Universitario</c:v>
                  </c:pt>
                  <c:pt idx="16">
                    <c:v>Terciario</c:v>
                  </c:pt>
                  <c:pt idx="17">
                    <c:v>Universitario</c:v>
                  </c:pt>
                </c:lvl>
                <c:lvl>
                  <c:pt idx="0">
                    <c:v>2004</c:v>
                  </c:pt>
                  <c:pt idx="2">
                    <c:v>2005</c:v>
                  </c:pt>
                  <c:pt idx="4">
                    <c:v>2006</c:v>
                  </c:pt>
                  <c:pt idx="6">
                    <c:v>2007</c:v>
                  </c:pt>
                  <c:pt idx="8">
                    <c:v>2008</c:v>
                  </c:pt>
                  <c:pt idx="10">
                    <c:v>2009</c:v>
                  </c:pt>
                  <c:pt idx="12">
                    <c:v>2010</c:v>
                  </c:pt>
                  <c:pt idx="14">
                    <c:v>2011</c:v>
                  </c:pt>
                  <c:pt idx="16">
                    <c:v>2012</c:v>
                  </c:pt>
                </c:lvl>
              </c:multiLvlStrCache>
            </c:multiLvlStrRef>
          </c:cat>
          <c:val>
            <c:numRef>
              <c:f>Hoja2!$B$7:$S$7</c:f>
              <c:numCache>
                <c:formatCode>0.00%</c:formatCode>
                <c:ptCount val="18"/>
                <c:pt idx="0">
                  <c:v>0.20200000000000001</c:v>
                </c:pt>
                <c:pt idx="1">
                  <c:v>0.79800000000000004</c:v>
                </c:pt>
                <c:pt idx="2">
                  <c:v>0.1978</c:v>
                </c:pt>
                <c:pt idx="3">
                  <c:v>0.80220000000000002</c:v>
                </c:pt>
                <c:pt idx="4">
                  <c:v>0.1978</c:v>
                </c:pt>
                <c:pt idx="5">
                  <c:v>0.80220000000000002</c:v>
                </c:pt>
                <c:pt idx="6">
                  <c:v>0.2001</c:v>
                </c:pt>
                <c:pt idx="7">
                  <c:v>0.7999000000000005</c:v>
                </c:pt>
                <c:pt idx="8">
                  <c:v>0.23710000000000001</c:v>
                </c:pt>
                <c:pt idx="9">
                  <c:v>0.76290000000000058</c:v>
                </c:pt>
                <c:pt idx="10">
                  <c:v>0.24790000000000012</c:v>
                </c:pt>
                <c:pt idx="11">
                  <c:v>0.75210000000000043</c:v>
                </c:pt>
                <c:pt idx="12">
                  <c:v>0.2215</c:v>
                </c:pt>
                <c:pt idx="13">
                  <c:v>0.77850000000000041</c:v>
                </c:pt>
                <c:pt idx="14">
                  <c:v>0.24270000000000011</c:v>
                </c:pt>
                <c:pt idx="15">
                  <c:v>0.75730000000000042</c:v>
                </c:pt>
                <c:pt idx="16">
                  <c:v>0.2271</c:v>
                </c:pt>
                <c:pt idx="17">
                  <c:v>0.77290000000000059</c:v>
                </c:pt>
              </c:numCache>
            </c:numRef>
          </c:val>
          <c:extLst>
            <c:ext xmlns:c16="http://schemas.microsoft.com/office/drawing/2014/chart" uri="{C3380CC4-5D6E-409C-BE32-E72D297353CC}">
              <c16:uniqueId val="{00000002-3D2E-490D-BA12-9C08CD4E9D35}"/>
            </c:ext>
          </c:extLst>
        </c:ser>
        <c:ser>
          <c:idx val="3"/>
          <c:order val="3"/>
          <c:tx>
            <c:strRef>
              <c:f>Hoja2!$A$8</c:f>
              <c:strCache>
                <c:ptCount val="1"/>
                <c:pt idx="0">
                  <c:v>Quintil 4</c:v>
                </c:pt>
              </c:strCache>
            </c:strRef>
          </c:tx>
          <c:invertIfNegative val="0"/>
          <c:cat>
            <c:multiLvlStrRef>
              <c:f>Hoja2!$B$3:$S$4</c:f>
              <c:multiLvlStrCache>
                <c:ptCount val="18"/>
                <c:lvl>
                  <c:pt idx="0">
                    <c:v>Terciario</c:v>
                  </c:pt>
                  <c:pt idx="1">
                    <c:v>Universitario</c:v>
                  </c:pt>
                  <c:pt idx="2">
                    <c:v>Terciario</c:v>
                  </c:pt>
                  <c:pt idx="3">
                    <c:v>Universitario</c:v>
                  </c:pt>
                  <c:pt idx="4">
                    <c:v>Terciario</c:v>
                  </c:pt>
                  <c:pt idx="5">
                    <c:v>Universitario</c:v>
                  </c:pt>
                  <c:pt idx="6">
                    <c:v>Terciario</c:v>
                  </c:pt>
                  <c:pt idx="7">
                    <c:v>Universitario</c:v>
                  </c:pt>
                  <c:pt idx="8">
                    <c:v>Terciario</c:v>
                  </c:pt>
                  <c:pt idx="9">
                    <c:v>Universitario</c:v>
                  </c:pt>
                  <c:pt idx="10">
                    <c:v>Terciario</c:v>
                  </c:pt>
                  <c:pt idx="11">
                    <c:v>Universitario</c:v>
                  </c:pt>
                  <c:pt idx="12">
                    <c:v>Terciario</c:v>
                  </c:pt>
                  <c:pt idx="13">
                    <c:v>Universitario</c:v>
                  </c:pt>
                  <c:pt idx="14">
                    <c:v>Terciario</c:v>
                  </c:pt>
                  <c:pt idx="15">
                    <c:v>Universitario</c:v>
                  </c:pt>
                  <c:pt idx="16">
                    <c:v>Terciario</c:v>
                  </c:pt>
                  <c:pt idx="17">
                    <c:v>Universitario</c:v>
                  </c:pt>
                </c:lvl>
                <c:lvl>
                  <c:pt idx="0">
                    <c:v>2004</c:v>
                  </c:pt>
                  <c:pt idx="2">
                    <c:v>2005</c:v>
                  </c:pt>
                  <c:pt idx="4">
                    <c:v>2006</c:v>
                  </c:pt>
                  <c:pt idx="6">
                    <c:v>2007</c:v>
                  </c:pt>
                  <c:pt idx="8">
                    <c:v>2008</c:v>
                  </c:pt>
                  <c:pt idx="10">
                    <c:v>2009</c:v>
                  </c:pt>
                  <c:pt idx="12">
                    <c:v>2010</c:v>
                  </c:pt>
                  <c:pt idx="14">
                    <c:v>2011</c:v>
                  </c:pt>
                  <c:pt idx="16">
                    <c:v>2012</c:v>
                  </c:pt>
                </c:lvl>
              </c:multiLvlStrCache>
            </c:multiLvlStrRef>
          </c:cat>
          <c:val>
            <c:numRef>
              <c:f>Hoja2!$B$8:$S$8</c:f>
              <c:numCache>
                <c:formatCode>0.00%</c:formatCode>
                <c:ptCount val="18"/>
                <c:pt idx="0">
                  <c:v>0.1605</c:v>
                </c:pt>
                <c:pt idx="1">
                  <c:v>0.83950000000000002</c:v>
                </c:pt>
                <c:pt idx="2">
                  <c:v>0.1800000000000001</c:v>
                </c:pt>
                <c:pt idx="3">
                  <c:v>0.8200000000000004</c:v>
                </c:pt>
                <c:pt idx="4">
                  <c:v>0.18310000000000001</c:v>
                </c:pt>
                <c:pt idx="5">
                  <c:v>0.8169000000000004</c:v>
                </c:pt>
                <c:pt idx="6">
                  <c:v>0.20069999999999999</c:v>
                </c:pt>
                <c:pt idx="7">
                  <c:v>0.79930000000000001</c:v>
                </c:pt>
                <c:pt idx="8">
                  <c:v>0.20490000000000011</c:v>
                </c:pt>
                <c:pt idx="9">
                  <c:v>0.79510000000000003</c:v>
                </c:pt>
                <c:pt idx="10">
                  <c:v>0.20790000000000011</c:v>
                </c:pt>
                <c:pt idx="11">
                  <c:v>0.79210000000000003</c:v>
                </c:pt>
                <c:pt idx="12">
                  <c:v>0.20039999999999999</c:v>
                </c:pt>
                <c:pt idx="13">
                  <c:v>0.79959999999999998</c:v>
                </c:pt>
                <c:pt idx="14">
                  <c:v>0.1966</c:v>
                </c:pt>
                <c:pt idx="15">
                  <c:v>0.8034</c:v>
                </c:pt>
                <c:pt idx="16">
                  <c:v>0.1775000000000001</c:v>
                </c:pt>
                <c:pt idx="17">
                  <c:v>0.82250000000000001</c:v>
                </c:pt>
              </c:numCache>
            </c:numRef>
          </c:val>
          <c:extLst>
            <c:ext xmlns:c16="http://schemas.microsoft.com/office/drawing/2014/chart" uri="{C3380CC4-5D6E-409C-BE32-E72D297353CC}">
              <c16:uniqueId val="{00000003-3D2E-490D-BA12-9C08CD4E9D35}"/>
            </c:ext>
          </c:extLst>
        </c:ser>
        <c:ser>
          <c:idx val="4"/>
          <c:order val="4"/>
          <c:tx>
            <c:strRef>
              <c:f>Hoja2!$A$9</c:f>
              <c:strCache>
                <c:ptCount val="1"/>
                <c:pt idx="0">
                  <c:v>Quintil 5</c:v>
                </c:pt>
              </c:strCache>
            </c:strRef>
          </c:tx>
          <c:invertIfNegative val="0"/>
          <c:cat>
            <c:multiLvlStrRef>
              <c:f>Hoja2!$B$3:$S$4</c:f>
              <c:multiLvlStrCache>
                <c:ptCount val="18"/>
                <c:lvl>
                  <c:pt idx="0">
                    <c:v>Terciario</c:v>
                  </c:pt>
                  <c:pt idx="1">
                    <c:v>Universitario</c:v>
                  </c:pt>
                  <c:pt idx="2">
                    <c:v>Terciario</c:v>
                  </c:pt>
                  <c:pt idx="3">
                    <c:v>Universitario</c:v>
                  </c:pt>
                  <c:pt idx="4">
                    <c:v>Terciario</c:v>
                  </c:pt>
                  <c:pt idx="5">
                    <c:v>Universitario</c:v>
                  </c:pt>
                  <c:pt idx="6">
                    <c:v>Terciario</c:v>
                  </c:pt>
                  <c:pt idx="7">
                    <c:v>Universitario</c:v>
                  </c:pt>
                  <c:pt idx="8">
                    <c:v>Terciario</c:v>
                  </c:pt>
                  <c:pt idx="9">
                    <c:v>Universitario</c:v>
                  </c:pt>
                  <c:pt idx="10">
                    <c:v>Terciario</c:v>
                  </c:pt>
                  <c:pt idx="11">
                    <c:v>Universitario</c:v>
                  </c:pt>
                  <c:pt idx="12">
                    <c:v>Terciario</c:v>
                  </c:pt>
                  <c:pt idx="13">
                    <c:v>Universitario</c:v>
                  </c:pt>
                  <c:pt idx="14">
                    <c:v>Terciario</c:v>
                  </c:pt>
                  <c:pt idx="15">
                    <c:v>Universitario</c:v>
                  </c:pt>
                  <c:pt idx="16">
                    <c:v>Terciario</c:v>
                  </c:pt>
                  <c:pt idx="17">
                    <c:v>Universitario</c:v>
                  </c:pt>
                </c:lvl>
                <c:lvl>
                  <c:pt idx="0">
                    <c:v>2004</c:v>
                  </c:pt>
                  <c:pt idx="2">
                    <c:v>2005</c:v>
                  </c:pt>
                  <c:pt idx="4">
                    <c:v>2006</c:v>
                  </c:pt>
                  <c:pt idx="6">
                    <c:v>2007</c:v>
                  </c:pt>
                  <c:pt idx="8">
                    <c:v>2008</c:v>
                  </c:pt>
                  <c:pt idx="10">
                    <c:v>2009</c:v>
                  </c:pt>
                  <c:pt idx="12">
                    <c:v>2010</c:v>
                  </c:pt>
                  <c:pt idx="14">
                    <c:v>2011</c:v>
                  </c:pt>
                  <c:pt idx="16">
                    <c:v>2012</c:v>
                  </c:pt>
                </c:lvl>
              </c:multiLvlStrCache>
            </c:multiLvlStrRef>
          </c:cat>
          <c:val>
            <c:numRef>
              <c:f>Hoja2!$B$9:$S$9</c:f>
              <c:numCache>
                <c:formatCode>0.00%</c:formatCode>
                <c:ptCount val="18"/>
                <c:pt idx="0">
                  <c:v>0.1305</c:v>
                </c:pt>
                <c:pt idx="1">
                  <c:v>0.86950000000000005</c:v>
                </c:pt>
                <c:pt idx="2">
                  <c:v>0.14820000000000011</c:v>
                </c:pt>
                <c:pt idx="3">
                  <c:v>0.85180000000000045</c:v>
                </c:pt>
                <c:pt idx="4">
                  <c:v>0.14730000000000001</c:v>
                </c:pt>
                <c:pt idx="5">
                  <c:v>0.85270000000000046</c:v>
                </c:pt>
                <c:pt idx="6">
                  <c:v>0.14890000000000012</c:v>
                </c:pt>
                <c:pt idx="7">
                  <c:v>0.85110000000000041</c:v>
                </c:pt>
                <c:pt idx="8">
                  <c:v>0.13850000000000001</c:v>
                </c:pt>
                <c:pt idx="9">
                  <c:v>0.86150000000000004</c:v>
                </c:pt>
                <c:pt idx="10">
                  <c:v>0.14860000000000001</c:v>
                </c:pt>
                <c:pt idx="11">
                  <c:v>0.85140000000000005</c:v>
                </c:pt>
                <c:pt idx="12">
                  <c:v>0.1358</c:v>
                </c:pt>
                <c:pt idx="13">
                  <c:v>0.86420000000000041</c:v>
                </c:pt>
                <c:pt idx="14">
                  <c:v>0.14470000000000011</c:v>
                </c:pt>
                <c:pt idx="15">
                  <c:v>0.85529999999999995</c:v>
                </c:pt>
                <c:pt idx="16">
                  <c:v>0.19889999999999999</c:v>
                </c:pt>
                <c:pt idx="17">
                  <c:v>0.80110000000000003</c:v>
                </c:pt>
              </c:numCache>
            </c:numRef>
          </c:val>
          <c:extLst>
            <c:ext xmlns:c16="http://schemas.microsoft.com/office/drawing/2014/chart" uri="{C3380CC4-5D6E-409C-BE32-E72D297353CC}">
              <c16:uniqueId val="{00000004-3D2E-490D-BA12-9C08CD4E9D35}"/>
            </c:ext>
          </c:extLst>
        </c:ser>
        <c:dLbls>
          <c:showLegendKey val="0"/>
          <c:showVal val="0"/>
          <c:showCatName val="0"/>
          <c:showSerName val="0"/>
          <c:showPercent val="0"/>
          <c:showBubbleSize val="0"/>
        </c:dLbls>
        <c:gapWidth val="150"/>
        <c:axId val="55587584"/>
        <c:axId val="55589120"/>
      </c:barChart>
      <c:catAx>
        <c:axId val="55587584"/>
        <c:scaling>
          <c:orientation val="minMax"/>
        </c:scaling>
        <c:delete val="0"/>
        <c:axPos val="b"/>
        <c:numFmt formatCode="General" sourceLinked="0"/>
        <c:majorTickMark val="out"/>
        <c:minorTickMark val="none"/>
        <c:tickLblPos val="nextTo"/>
        <c:crossAx val="55589120"/>
        <c:crosses val="autoZero"/>
        <c:auto val="1"/>
        <c:lblAlgn val="ctr"/>
        <c:lblOffset val="100"/>
        <c:noMultiLvlLbl val="0"/>
      </c:catAx>
      <c:valAx>
        <c:axId val="55589120"/>
        <c:scaling>
          <c:orientation val="minMax"/>
        </c:scaling>
        <c:delete val="0"/>
        <c:axPos val="l"/>
        <c:majorGridlines/>
        <c:numFmt formatCode="0.00%" sourceLinked="1"/>
        <c:majorTickMark val="out"/>
        <c:minorTickMark val="none"/>
        <c:tickLblPos val="nextTo"/>
        <c:crossAx val="55587584"/>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Hoja3!$A$4</c:f>
              <c:strCache>
                <c:ptCount val="1"/>
                <c:pt idx="0">
                  <c:v>Quintil 1</c:v>
                </c:pt>
              </c:strCache>
            </c:strRef>
          </c:tx>
          <c:invertIfNegative val="0"/>
          <c:cat>
            <c:multiLvlStrRef>
              <c:f>Hoja3!$B$2:$S$3</c:f>
              <c:multiLvlStrCache>
                <c:ptCount val="18"/>
                <c:lvl>
                  <c:pt idx="0">
                    <c:v>Público</c:v>
                  </c:pt>
                  <c:pt idx="1">
                    <c:v>Privado</c:v>
                  </c:pt>
                  <c:pt idx="2">
                    <c:v>Público</c:v>
                  </c:pt>
                  <c:pt idx="3">
                    <c:v>Privado</c:v>
                  </c:pt>
                  <c:pt idx="4">
                    <c:v>Público</c:v>
                  </c:pt>
                  <c:pt idx="5">
                    <c:v>Privado</c:v>
                  </c:pt>
                  <c:pt idx="6">
                    <c:v>Público</c:v>
                  </c:pt>
                  <c:pt idx="7">
                    <c:v>Privado</c:v>
                  </c:pt>
                  <c:pt idx="8">
                    <c:v>Público</c:v>
                  </c:pt>
                  <c:pt idx="9">
                    <c:v>Privado</c:v>
                  </c:pt>
                  <c:pt idx="10">
                    <c:v>Público</c:v>
                  </c:pt>
                  <c:pt idx="11">
                    <c:v>Privado</c:v>
                  </c:pt>
                  <c:pt idx="12">
                    <c:v>Público</c:v>
                  </c:pt>
                  <c:pt idx="13">
                    <c:v>Privado</c:v>
                  </c:pt>
                  <c:pt idx="14">
                    <c:v>Público</c:v>
                  </c:pt>
                  <c:pt idx="15">
                    <c:v>Privado</c:v>
                  </c:pt>
                  <c:pt idx="16">
                    <c:v>Público</c:v>
                  </c:pt>
                  <c:pt idx="17">
                    <c:v>Privado</c:v>
                  </c:pt>
                </c:lvl>
                <c:lvl>
                  <c:pt idx="0">
                    <c:v>2004</c:v>
                  </c:pt>
                  <c:pt idx="2">
                    <c:v>2005</c:v>
                  </c:pt>
                  <c:pt idx="4">
                    <c:v>2006</c:v>
                  </c:pt>
                  <c:pt idx="6">
                    <c:v>2007</c:v>
                  </c:pt>
                  <c:pt idx="8">
                    <c:v>2008</c:v>
                  </c:pt>
                  <c:pt idx="10">
                    <c:v>2009</c:v>
                  </c:pt>
                  <c:pt idx="12">
                    <c:v>2010</c:v>
                  </c:pt>
                  <c:pt idx="14">
                    <c:v>2011</c:v>
                  </c:pt>
                  <c:pt idx="16">
                    <c:v>2012</c:v>
                  </c:pt>
                </c:lvl>
              </c:multiLvlStrCache>
            </c:multiLvlStrRef>
          </c:cat>
          <c:val>
            <c:numRef>
              <c:f>Hoja3!$B$4:$S$4</c:f>
              <c:numCache>
                <c:formatCode>0.00%</c:formatCode>
                <c:ptCount val="18"/>
                <c:pt idx="0">
                  <c:v>0.86230000000000062</c:v>
                </c:pt>
                <c:pt idx="1">
                  <c:v>0.1348</c:v>
                </c:pt>
                <c:pt idx="2">
                  <c:v>0.865900000000001</c:v>
                </c:pt>
                <c:pt idx="3">
                  <c:v>0.13170000000000001</c:v>
                </c:pt>
                <c:pt idx="4">
                  <c:v>0.876000000000001</c:v>
                </c:pt>
                <c:pt idx="5">
                  <c:v>0.12400000000000011</c:v>
                </c:pt>
                <c:pt idx="6">
                  <c:v>0.83450000000000002</c:v>
                </c:pt>
                <c:pt idx="7">
                  <c:v>0.16550000000000001</c:v>
                </c:pt>
                <c:pt idx="8">
                  <c:v>0.82120000000000004</c:v>
                </c:pt>
                <c:pt idx="9">
                  <c:v>0.17840000000000025</c:v>
                </c:pt>
                <c:pt idx="10">
                  <c:v>0.82320000000000004</c:v>
                </c:pt>
                <c:pt idx="11">
                  <c:v>0.17660000000000001</c:v>
                </c:pt>
                <c:pt idx="12">
                  <c:v>0.83480000000000065</c:v>
                </c:pt>
                <c:pt idx="13">
                  <c:v>0.16520000000000001</c:v>
                </c:pt>
                <c:pt idx="14">
                  <c:v>0.84110000000000062</c:v>
                </c:pt>
                <c:pt idx="15">
                  <c:v>0.15830000000000022</c:v>
                </c:pt>
                <c:pt idx="16">
                  <c:v>0.82380000000000064</c:v>
                </c:pt>
                <c:pt idx="17">
                  <c:v>0.17600000000000021</c:v>
                </c:pt>
              </c:numCache>
            </c:numRef>
          </c:val>
          <c:extLst>
            <c:ext xmlns:c16="http://schemas.microsoft.com/office/drawing/2014/chart" uri="{C3380CC4-5D6E-409C-BE32-E72D297353CC}">
              <c16:uniqueId val="{00000000-B81C-4BCC-B75B-1ADBCFDEC044}"/>
            </c:ext>
          </c:extLst>
        </c:ser>
        <c:ser>
          <c:idx val="1"/>
          <c:order val="1"/>
          <c:tx>
            <c:strRef>
              <c:f>Hoja3!$A$5</c:f>
              <c:strCache>
                <c:ptCount val="1"/>
                <c:pt idx="0">
                  <c:v>Quintil 2</c:v>
                </c:pt>
              </c:strCache>
            </c:strRef>
          </c:tx>
          <c:invertIfNegative val="0"/>
          <c:cat>
            <c:multiLvlStrRef>
              <c:f>Hoja3!$B$2:$S$3</c:f>
              <c:multiLvlStrCache>
                <c:ptCount val="18"/>
                <c:lvl>
                  <c:pt idx="0">
                    <c:v>Público</c:v>
                  </c:pt>
                  <c:pt idx="1">
                    <c:v>Privado</c:v>
                  </c:pt>
                  <c:pt idx="2">
                    <c:v>Público</c:v>
                  </c:pt>
                  <c:pt idx="3">
                    <c:v>Privado</c:v>
                  </c:pt>
                  <c:pt idx="4">
                    <c:v>Público</c:v>
                  </c:pt>
                  <c:pt idx="5">
                    <c:v>Privado</c:v>
                  </c:pt>
                  <c:pt idx="6">
                    <c:v>Público</c:v>
                  </c:pt>
                  <c:pt idx="7">
                    <c:v>Privado</c:v>
                  </c:pt>
                  <c:pt idx="8">
                    <c:v>Público</c:v>
                  </c:pt>
                  <c:pt idx="9">
                    <c:v>Privado</c:v>
                  </c:pt>
                  <c:pt idx="10">
                    <c:v>Público</c:v>
                  </c:pt>
                  <c:pt idx="11">
                    <c:v>Privado</c:v>
                  </c:pt>
                  <c:pt idx="12">
                    <c:v>Público</c:v>
                  </c:pt>
                  <c:pt idx="13">
                    <c:v>Privado</c:v>
                  </c:pt>
                  <c:pt idx="14">
                    <c:v>Público</c:v>
                  </c:pt>
                  <c:pt idx="15">
                    <c:v>Privado</c:v>
                  </c:pt>
                  <c:pt idx="16">
                    <c:v>Público</c:v>
                  </c:pt>
                  <c:pt idx="17">
                    <c:v>Privado</c:v>
                  </c:pt>
                </c:lvl>
                <c:lvl>
                  <c:pt idx="0">
                    <c:v>2004</c:v>
                  </c:pt>
                  <c:pt idx="2">
                    <c:v>2005</c:v>
                  </c:pt>
                  <c:pt idx="4">
                    <c:v>2006</c:v>
                  </c:pt>
                  <c:pt idx="6">
                    <c:v>2007</c:v>
                  </c:pt>
                  <c:pt idx="8">
                    <c:v>2008</c:v>
                  </c:pt>
                  <c:pt idx="10">
                    <c:v>2009</c:v>
                  </c:pt>
                  <c:pt idx="12">
                    <c:v>2010</c:v>
                  </c:pt>
                  <c:pt idx="14">
                    <c:v>2011</c:v>
                  </c:pt>
                  <c:pt idx="16">
                    <c:v>2012</c:v>
                  </c:pt>
                </c:lvl>
              </c:multiLvlStrCache>
            </c:multiLvlStrRef>
          </c:cat>
          <c:val>
            <c:numRef>
              <c:f>Hoja3!$B$5:$S$5</c:f>
              <c:numCache>
                <c:formatCode>0.00%</c:formatCode>
                <c:ptCount val="18"/>
                <c:pt idx="0">
                  <c:v>0.86410000000000065</c:v>
                </c:pt>
                <c:pt idx="1">
                  <c:v>0.13500000000000001</c:v>
                </c:pt>
                <c:pt idx="2">
                  <c:v>0.83960000000000101</c:v>
                </c:pt>
                <c:pt idx="3">
                  <c:v>0.16039999999999999</c:v>
                </c:pt>
                <c:pt idx="4">
                  <c:v>0.83490000000000064</c:v>
                </c:pt>
                <c:pt idx="5">
                  <c:v>0.1651</c:v>
                </c:pt>
                <c:pt idx="6">
                  <c:v>0.81790000000000063</c:v>
                </c:pt>
                <c:pt idx="7">
                  <c:v>0.17710000000000001</c:v>
                </c:pt>
                <c:pt idx="8">
                  <c:v>0.79590000000000005</c:v>
                </c:pt>
                <c:pt idx="9">
                  <c:v>0.20400000000000001</c:v>
                </c:pt>
                <c:pt idx="10">
                  <c:v>0.80420000000000003</c:v>
                </c:pt>
                <c:pt idx="11">
                  <c:v>0.19400000000000001</c:v>
                </c:pt>
                <c:pt idx="12">
                  <c:v>0.81520000000000004</c:v>
                </c:pt>
                <c:pt idx="13">
                  <c:v>0.18480000000000021</c:v>
                </c:pt>
                <c:pt idx="14">
                  <c:v>0.79930000000000001</c:v>
                </c:pt>
                <c:pt idx="15">
                  <c:v>0.20069999999999999</c:v>
                </c:pt>
                <c:pt idx="16">
                  <c:v>0.81640000000000001</c:v>
                </c:pt>
                <c:pt idx="17">
                  <c:v>0.18210000000000001</c:v>
                </c:pt>
              </c:numCache>
            </c:numRef>
          </c:val>
          <c:extLst>
            <c:ext xmlns:c16="http://schemas.microsoft.com/office/drawing/2014/chart" uri="{C3380CC4-5D6E-409C-BE32-E72D297353CC}">
              <c16:uniqueId val="{00000001-B81C-4BCC-B75B-1ADBCFDEC044}"/>
            </c:ext>
          </c:extLst>
        </c:ser>
        <c:ser>
          <c:idx val="2"/>
          <c:order val="2"/>
          <c:tx>
            <c:strRef>
              <c:f>Hoja3!$A$6</c:f>
              <c:strCache>
                <c:ptCount val="1"/>
                <c:pt idx="0">
                  <c:v>Quintil 3</c:v>
                </c:pt>
              </c:strCache>
            </c:strRef>
          </c:tx>
          <c:invertIfNegative val="0"/>
          <c:cat>
            <c:multiLvlStrRef>
              <c:f>Hoja3!$B$2:$S$3</c:f>
              <c:multiLvlStrCache>
                <c:ptCount val="18"/>
                <c:lvl>
                  <c:pt idx="0">
                    <c:v>Público</c:v>
                  </c:pt>
                  <c:pt idx="1">
                    <c:v>Privado</c:v>
                  </c:pt>
                  <c:pt idx="2">
                    <c:v>Público</c:v>
                  </c:pt>
                  <c:pt idx="3">
                    <c:v>Privado</c:v>
                  </c:pt>
                  <c:pt idx="4">
                    <c:v>Público</c:v>
                  </c:pt>
                  <c:pt idx="5">
                    <c:v>Privado</c:v>
                  </c:pt>
                  <c:pt idx="6">
                    <c:v>Público</c:v>
                  </c:pt>
                  <c:pt idx="7">
                    <c:v>Privado</c:v>
                  </c:pt>
                  <c:pt idx="8">
                    <c:v>Público</c:v>
                  </c:pt>
                  <c:pt idx="9">
                    <c:v>Privado</c:v>
                  </c:pt>
                  <c:pt idx="10">
                    <c:v>Público</c:v>
                  </c:pt>
                  <c:pt idx="11">
                    <c:v>Privado</c:v>
                  </c:pt>
                  <c:pt idx="12">
                    <c:v>Público</c:v>
                  </c:pt>
                  <c:pt idx="13">
                    <c:v>Privado</c:v>
                  </c:pt>
                  <c:pt idx="14">
                    <c:v>Público</c:v>
                  </c:pt>
                  <c:pt idx="15">
                    <c:v>Privado</c:v>
                  </c:pt>
                  <c:pt idx="16">
                    <c:v>Público</c:v>
                  </c:pt>
                  <c:pt idx="17">
                    <c:v>Privado</c:v>
                  </c:pt>
                </c:lvl>
                <c:lvl>
                  <c:pt idx="0">
                    <c:v>2004</c:v>
                  </c:pt>
                  <c:pt idx="2">
                    <c:v>2005</c:v>
                  </c:pt>
                  <c:pt idx="4">
                    <c:v>2006</c:v>
                  </c:pt>
                  <c:pt idx="6">
                    <c:v>2007</c:v>
                  </c:pt>
                  <c:pt idx="8">
                    <c:v>2008</c:v>
                  </c:pt>
                  <c:pt idx="10">
                    <c:v>2009</c:v>
                  </c:pt>
                  <c:pt idx="12">
                    <c:v>2010</c:v>
                  </c:pt>
                  <c:pt idx="14">
                    <c:v>2011</c:v>
                  </c:pt>
                  <c:pt idx="16">
                    <c:v>2012</c:v>
                  </c:pt>
                </c:lvl>
              </c:multiLvlStrCache>
            </c:multiLvlStrRef>
          </c:cat>
          <c:val>
            <c:numRef>
              <c:f>Hoja3!$B$6:$S$6</c:f>
              <c:numCache>
                <c:formatCode>0.00%</c:formatCode>
                <c:ptCount val="18"/>
                <c:pt idx="0">
                  <c:v>0.82690000000000063</c:v>
                </c:pt>
                <c:pt idx="1">
                  <c:v>0.1726</c:v>
                </c:pt>
                <c:pt idx="2">
                  <c:v>0.82500000000000062</c:v>
                </c:pt>
                <c:pt idx="3">
                  <c:v>0.17500000000000004</c:v>
                </c:pt>
                <c:pt idx="4">
                  <c:v>0.79579999999999995</c:v>
                </c:pt>
                <c:pt idx="5">
                  <c:v>0.2041</c:v>
                </c:pt>
                <c:pt idx="6">
                  <c:v>0.76820000000000088</c:v>
                </c:pt>
                <c:pt idx="7">
                  <c:v>0.23119999999999999</c:v>
                </c:pt>
                <c:pt idx="8">
                  <c:v>0.76890000000000114</c:v>
                </c:pt>
                <c:pt idx="9">
                  <c:v>0.2298</c:v>
                </c:pt>
                <c:pt idx="10">
                  <c:v>0.75360000000000116</c:v>
                </c:pt>
                <c:pt idx="11">
                  <c:v>0.24630000000000021</c:v>
                </c:pt>
                <c:pt idx="12">
                  <c:v>0.75449999999999995</c:v>
                </c:pt>
                <c:pt idx="13">
                  <c:v>0.24110000000000001</c:v>
                </c:pt>
                <c:pt idx="14">
                  <c:v>0.75940000000000063</c:v>
                </c:pt>
                <c:pt idx="15">
                  <c:v>0.24050000000000021</c:v>
                </c:pt>
                <c:pt idx="16">
                  <c:v>0.76690000000000114</c:v>
                </c:pt>
                <c:pt idx="17">
                  <c:v>0.23180000000000001</c:v>
                </c:pt>
              </c:numCache>
            </c:numRef>
          </c:val>
          <c:extLst>
            <c:ext xmlns:c16="http://schemas.microsoft.com/office/drawing/2014/chart" uri="{C3380CC4-5D6E-409C-BE32-E72D297353CC}">
              <c16:uniqueId val="{00000002-B81C-4BCC-B75B-1ADBCFDEC044}"/>
            </c:ext>
          </c:extLst>
        </c:ser>
        <c:ser>
          <c:idx val="3"/>
          <c:order val="3"/>
          <c:tx>
            <c:strRef>
              <c:f>Hoja3!$A$7</c:f>
              <c:strCache>
                <c:ptCount val="1"/>
                <c:pt idx="0">
                  <c:v>Quintil 4</c:v>
                </c:pt>
              </c:strCache>
            </c:strRef>
          </c:tx>
          <c:invertIfNegative val="0"/>
          <c:cat>
            <c:multiLvlStrRef>
              <c:f>Hoja3!$B$2:$S$3</c:f>
              <c:multiLvlStrCache>
                <c:ptCount val="18"/>
                <c:lvl>
                  <c:pt idx="0">
                    <c:v>Público</c:v>
                  </c:pt>
                  <c:pt idx="1">
                    <c:v>Privado</c:v>
                  </c:pt>
                  <c:pt idx="2">
                    <c:v>Público</c:v>
                  </c:pt>
                  <c:pt idx="3">
                    <c:v>Privado</c:v>
                  </c:pt>
                  <c:pt idx="4">
                    <c:v>Público</c:v>
                  </c:pt>
                  <c:pt idx="5">
                    <c:v>Privado</c:v>
                  </c:pt>
                  <c:pt idx="6">
                    <c:v>Público</c:v>
                  </c:pt>
                  <c:pt idx="7">
                    <c:v>Privado</c:v>
                  </c:pt>
                  <c:pt idx="8">
                    <c:v>Público</c:v>
                  </c:pt>
                  <c:pt idx="9">
                    <c:v>Privado</c:v>
                  </c:pt>
                  <c:pt idx="10">
                    <c:v>Público</c:v>
                  </c:pt>
                  <c:pt idx="11">
                    <c:v>Privado</c:v>
                  </c:pt>
                  <c:pt idx="12">
                    <c:v>Público</c:v>
                  </c:pt>
                  <c:pt idx="13">
                    <c:v>Privado</c:v>
                  </c:pt>
                  <c:pt idx="14">
                    <c:v>Público</c:v>
                  </c:pt>
                  <c:pt idx="15">
                    <c:v>Privado</c:v>
                  </c:pt>
                  <c:pt idx="16">
                    <c:v>Público</c:v>
                  </c:pt>
                  <c:pt idx="17">
                    <c:v>Privado</c:v>
                  </c:pt>
                </c:lvl>
                <c:lvl>
                  <c:pt idx="0">
                    <c:v>2004</c:v>
                  </c:pt>
                  <c:pt idx="2">
                    <c:v>2005</c:v>
                  </c:pt>
                  <c:pt idx="4">
                    <c:v>2006</c:v>
                  </c:pt>
                  <c:pt idx="6">
                    <c:v>2007</c:v>
                  </c:pt>
                  <c:pt idx="8">
                    <c:v>2008</c:v>
                  </c:pt>
                  <c:pt idx="10">
                    <c:v>2009</c:v>
                  </c:pt>
                  <c:pt idx="12">
                    <c:v>2010</c:v>
                  </c:pt>
                  <c:pt idx="14">
                    <c:v>2011</c:v>
                  </c:pt>
                  <c:pt idx="16">
                    <c:v>2012</c:v>
                  </c:pt>
                </c:lvl>
              </c:multiLvlStrCache>
            </c:multiLvlStrRef>
          </c:cat>
          <c:val>
            <c:numRef>
              <c:f>Hoja3!$B$7:$S$7</c:f>
              <c:numCache>
                <c:formatCode>0.00%</c:formatCode>
                <c:ptCount val="18"/>
                <c:pt idx="0">
                  <c:v>0.79110000000000003</c:v>
                </c:pt>
                <c:pt idx="1">
                  <c:v>0.20890000000000025</c:v>
                </c:pt>
                <c:pt idx="2">
                  <c:v>0.76670000000000116</c:v>
                </c:pt>
                <c:pt idx="3">
                  <c:v>0.23330000000000001</c:v>
                </c:pt>
                <c:pt idx="4">
                  <c:v>0.74780000000000102</c:v>
                </c:pt>
                <c:pt idx="5">
                  <c:v>0.24920000000000028</c:v>
                </c:pt>
                <c:pt idx="6">
                  <c:v>0.72790000000000088</c:v>
                </c:pt>
                <c:pt idx="7">
                  <c:v>0.26920000000000005</c:v>
                </c:pt>
                <c:pt idx="8">
                  <c:v>0.72620000000000062</c:v>
                </c:pt>
                <c:pt idx="9">
                  <c:v>0.27350000000000002</c:v>
                </c:pt>
                <c:pt idx="10">
                  <c:v>0.70250000000000001</c:v>
                </c:pt>
                <c:pt idx="11">
                  <c:v>0.29710000000000031</c:v>
                </c:pt>
                <c:pt idx="12">
                  <c:v>0.72740000000000005</c:v>
                </c:pt>
                <c:pt idx="13">
                  <c:v>0.27080000000000032</c:v>
                </c:pt>
                <c:pt idx="14">
                  <c:v>0.71919999999999995</c:v>
                </c:pt>
                <c:pt idx="15">
                  <c:v>0.27800000000000002</c:v>
                </c:pt>
                <c:pt idx="16">
                  <c:v>0.70809999999999995</c:v>
                </c:pt>
                <c:pt idx="17">
                  <c:v>0.2918000000000005</c:v>
                </c:pt>
              </c:numCache>
            </c:numRef>
          </c:val>
          <c:extLst>
            <c:ext xmlns:c16="http://schemas.microsoft.com/office/drawing/2014/chart" uri="{C3380CC4-5D6E-409C-BE32-E72D297353CC}">
              <c16:uniqueId val="{00000003-B81C-4BCC-B75B-1ADBCFDEC044}"/>
            </c:ext>
          </c:extLst>
        </c:ser>
        <c:ser>
          <c:idx val="4"/>
          <c:order val="4"/>
          <c:tx>
            <c:strRef>
              <c:f>Hoja3!$A$8</c:f>
              <c:strCache>
                <c:ptCount val="1"/>
                <c:pt idx="0">
                  <c:v>Quintil 5</c:v>
                </c:pt>
              </c:strCache>
            </c:strRef>
          </c:tx>
          <c:invertIfNegative val="0"/>
          <c:cat>
            <c:multiLvlStrRef>
              <c:f>Hoja3!$B$2:$S$3</c:f>
              <c:multiLvlStrCache>
                <c:ptCount val="18"/>
                <c:lvl>
                  <c:pt idx="0">
                    <c:v>Público</c:v>
                  </c:pt>
                  <c:pt idx="1">
                    <c:v>Privado</c:v>
                  </c:pt>
                  <c:pt idx="2">
                    <c:v>Público</c:v>
                  </c:pt>
                  <c:pt idx="3">
                    <c:v>Privado</c:v>
                  </c:pt>
                  <c:pt idx="4">
                    <c:v>Público</c:v>
                  </c:pt>
                  <c:pt idx="5">
                    <c:v>Privado</c:v>
                  </c:pt>
                  <c:pt idx="6">
                    <c:v>Público</c:v>
                  </c:pt>
                  <c:pt idx="7">
                    <c:v>Privado</c:v>
                  </c:pt>
                  <c:pt idx="8">
                    <c:v>Público</c:v>
                  </c:pt>
                  <c:pt idx="9">
                    <c:v>Privado</c:v>
                  </c:pt>
                  <c:pt idx="10">
                    <c:v>Público</c:v>
                  </c:pt>
                  <c:pt idx="11">
                    <c:v>Privado</c:v>
                  </c:pt>
                  <c:pt idx="12">
                    <c:v>Público</c:v>
                  </c:pt>
                  <c:pt idx="13">
                    <c:v>Privado</c:v>
                  </c:pt>
                  <c:pt idx="14">
                    <c:v>Público</c:v>
                  </c:pt>
                  <c:pt idx="15">
                    <c:v>Privado</c:v>
                  </c:pt>
                  <c:pt idx="16">
                    <c:v>Público</c:v>
                  </c:pt>
                  <c:pt idx="17">
                    <c:v>Privado</c:v>
                  </c:pt>
                </c:lvl>
                <c:lvl>
                  <c:pt idx="0">
                    <c:v>2004</c:v>
                  </c:pt>
                  <c:pt idx="2">
                    <c:v>2005</c:v>
                  </c:pt>
                  <c:pt idx="4">
                    <c:v>2006</c:v>
                  </c:pt>
                  <c:pt idx="6">
                    <c:v>2007</c:v>
                  </c:pt>
                  <c:pt idx="8">
                    <c:v>2008</c:v>
                  </c:pt>
                  <c:pt idx="10">
                    <c:v>2009</c:v>
                  </c:pt>
                  <c:pt idx="12">
                    <c:v>2010</c:v>
                  </c:pt>
                  <c:pt idx="14">
                    <c:v>2011</c:v>
                  </c:pt>
                  <c:pt idx="16">
                    <c:v>2012</c:v>
                  </c:pt>
                </c:lvl>
              </c:multiLvlStrCache>
            </c:multiLvlStrRef>
          </c:cat>
          <c:val>
            <c:numRef>
              <c:f>Hoja3!$B$8:$S$8</c:f>
              <c:numCache>
                <c:formatCode>0.00%</c:formatCode>
                <c:ptCount val="18"/>
                <c:pt idx="0">
                  <c:v>0.70009999999999994</c:v>
                </c:pt>
                <c:pt idx="1">
                  <c:v>0.29820000000000002</c:v>
                </c:pt>
                <c:pt idx="2">
                  <c:v>0.67430000000000101</c:v>
                </c:pt>
                <c:pt idx="3">
                  <c:v>0.32440000000000058</c:v>
                </c:pt>
                <c:pt idx="4">
                  <c:v>0.66520000000000101</c:v>
                </c:pt>
                <c:pt idx="5">
                  <c:v>0.33310000000000051</c:v>
                </c:pt>
                <c:pt idx="6">
                  <c:v>0.66100000000000114</c:v>
                </c:pt>
                <c:pt idx="7">
                  <c:v>0.33550000000000058</c:v>
                </c:pt>
                <c:pt idx="8">
                  <c:v>0.66310000000000113</c:v>
                </c:pt>
                <c:pt idx="9">
                  <c:v>0.33590000000000064</c:v>
                </c:pt>
                <c:pt idx="10">
                  <c:v>0.66350000000000064</c:v>
                </c:pt>
                <c:pt idx="11">
                  <c:v>0.33650000000000058</c:v>
                </c:pt>
                <c:pt idx="12">
                  <c:v>0.62370000000000114</c:v>
                </c:pt>
                <c:pt idx="13">
                  <c:v>0.37460000000000032</c:v>
                </c:pt>
                <c:pt idx="14">
                  <c:v>0.65050000000000063</c:v>
                </c:pt>
                <c:pt idx="15">
                  <c:v>0.34870000000000001</c:v>
                </c:pt>
                <c:pt idx="16">
                  <c:v>0.63549999999999995</c:v>
                </c:pt>
                <c:pt idx="17">
                  <c:v>0.36370000000000002</c:v>
                </c:pt>
              </c:numCache>
            </c:numRef>
          </c:val>
          <c:extLst>
            <c:ext xmlns:c16="http://schemas.microsoft.com/office/drawing/2014/chart" uri="{C3380CC4-5D6E-409C-BE32-E72D297353CC}">
              <c16:uniqueId val="{00000004-B81C-4BCC-B75B-1ADBCFDEC044}"/>
            </c:ext>
          </c:extLst>
        </c:ser>
        <c:dLbls>
          <c:showLegendKey val="0"/>
          <c:showVal val="0"/>
          <c:showCatName val="0"/>
          <c:showSerName val="0"/>
          <c:showPercent val="0"/>
          <c:showBubbleSize val="0"/>
        </c:dLbls>
        <c:gapWidth val="150"/>
        <c:axId val="44196608"/>
        <c:axId val="44198144"/>
      </c:barChart>
      <c:catAx>
        <c:axId val="44196608"/>
        <c:scaling>
          <c:orientation val="minMax"/>
        </c:scaling>
        <c:delete val="0"/>
        <c:axPos val="b"/>
        <c:numFmt formatCode="General" sourceLinked="0"/>
        <c:majorTickMark val="out"/>
        <c:minorTickMark val="none"/>
        <c:tickLblPos val="nextTo"/>
        <c:crossAx val="44198144"/>
        <c:crosses val="autoZero"/>
        <c:auto val="1"/>
        <c:lblAlgn val="ctr"/>
        <c:lblOffset val="100"/>
        <c:noMultiLvlLbl val="0"/>
      </c:catAx>
      <c:valAx>
        <c:axId val="44198144"/>
        <c:scaling>
          <c:orientation val="minMax"/>
        </c:scaling>
        <c:delete val="0"/>
        <c:axPos val="l"/>
        <c:majorGridlines/>
        <c:numFmt formatCode="0.00%" sourceLinked="1"/>
        <c:majorTickMark val="out"/>
        <c:minorTickMark val="none"/>
        <c:tickLblPos val="nextTo"/>
        <c:crossAx val="44196608"/>
        <c:crosses val="autoZero"/>
        <c:crossBetween val="between"/>
      </c:valAx>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Hoja4!$A$4</c:f>
              <c:strCache>
                <c:ptCount val="1"/>
                <c:pt idx="0">
                  <c:v>Quintil 1</c:v>
                </c:pt>
              </c:strCache>
            </c:strRef>
          </c:tx>
          <c:invertIfNegative val="0"/>
          <c:cat>
            <c:numRef>
              <c:f>Hoja4!$B$3:$J$3</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Hoja4!$B$4:$J$4</c:f>
              <c:numCache>
                <c:formatCode>0.00%</c:formatCode>
                <c:ptCount val="9"/>
                <c:pt idx="0">
                  <c:v>5.0200000000000002E-2</c:v>
                </c:pt>
                <c:pt idx="1">
                  <c:v>4.5400000000000003E-2</c:v>
                </c:pt>
                <c:pt idx="2">
                  <c:v>4.0599999999999997E-2</c:v>
                </c:pt>
                <c:pt idx="3">
                  <c:v>4.7300000000000057E-2</c:v>
                </c:pt>
                <c:pt idx="4">
                  <c:v>5.8700000000000023E-2</c:v>
                </c:pt>
                <c:pt idx="5">
                  <c:v>5.8299999999999998E-2</c:v>
                </c:pt>
                <c:pt idx="6">
                  <c:v>5.2800000000000034E-2</c:v>
                </c:pt>
                <c:pt idx="7">
                  <c:v>5.4400000000000066E-2</c:v>
                </c:pt>
                <c:pt idx="8">
                  <c:v>6.3100000000000003E-2</c:v>
                </c:pt>
              </c:numCache>
            </c:numRef>
          </c:val>
          <c:extLst>
            <c:ext xmlns:c16="http://schemas.microsoft.com/office/drawing/2014/chart" uri="{C3380CC4-5D6E-409C-BE32-E72D297353CC}">
              <c16:uniqueId val="{00000000-8E1A-4D7C-A80C-11697BE37C41}"/>
            </c:ext>
          </c:extLst>
        </c:ser>
        <c:ser>
          <c:idx val="1"/>
          <c:order val="1"/>
          <c:tx>
            <c:strRef>
              <c:f>Hoja4!$A$5</c:f>
              <c:strCache>
                <c:ptCount val="1"/>
                <c:pt idx="0">
                  <c:v>Quintil 2</c:v>
                </c:pt>
              </c:strCache>
            </c:strRef>
          </c:tx>
          <c:invertIfNegative val="0"/>
          <c:cat>
            <c:numRef>
              <c:f>Hoja4!$B$3:$J$3</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Hoja4!$B$5:$J$5</c:f>
              <c:numCache>
                <c:formatCode>0.00%</c:formatCode>
                <c:ptCount val="9"/>
                <c:pt idx="0">
                  <c:v>9.8000000000000129E-2</c:v>
                </c:pt>
                <c:pt idx="1">
                  <c:v>0.11260000000000002</c:v>
                </c:pt>
                <c:pt idx="2">
                  <c:v>9.7500000000000045E-2</c:v>
                </c:pt>
                <c:pt idx="3">
                  <c:v>0.10600000000000002</c:v>
                </c:pt>
                <c:pt idx="4">
                  <c:v>9.3300000000000063E-2</c:v>
                </c:pt>
                <c:pt idx="5">
                  <c:v>9.4300000000000023E-2</c:v>
                </c:pt>
                <c:pt idx="6">
                  <c:v>0.10170000000000008</c:v>
                </c:pt>
                <c:pt idx="7">
                  <c:v>0.12470000000000012</c:v>
                </c:pt>
                <c:pt idx="8">
                  <c:v>0.12150000000000002</c:v>
                </c:pt>
              </c:numCache>
            </c:numRef>
          </c:val>
          <c:extLst>
            <c:ext xmlns:c16="http://schemas.microsoft.com/office/drawing/2014/chart" uri="{C3380CC4-5D6E-409C-BE32-E72D297353CC}">
              <c16:uniqueId val="{00000001-8E1A-4D7C-A80C-11697BE37C41}"/>
            </c:ext>
          </c:extLst>
        </c:ser>
        <c:ser>
          <c:idx val="2"/>
          <c:order val="2"/>
          <c:tx>
            <c:strRef>
              <c:f>Hoja4!$A$6</c:f>
              <c:strCache>
                <c:ptCount val="1"/>
                <c:pt idx="0">
                  <c:v>Quintil 3</c:v>
                </c:pt>
              </c:strCache>
            </c:strRef>
          </c:tx>
          <c:invertIfNegative val="0"/>
          <c:cat>
            <c:numRef>
              <c:f>Hoja4!$B$3:$J$3</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Hoja4!$B$6:$J$6</c:f>
              <c:numCache>
                <c:formatCode>0.00%</c:formatCode>
                <c:ptCount val="9"/>
                <c:pt idx="0">
                  <c:v>0.15180000000000016</c:v>
                </c:pt>
                <c:pt idx="1">
                  <c:v>0.16339999999999999</c:v>
                </c:pt>
                <c:pt idx="2">
                  <c:v>0.15730000000000016</c:v>
                </c:pt>
                <c:pt idx="3">
                  <c:v>0.15220000000000017</c:v>
                </c:pt>
                <c:pt idx="4">
                  <c:v>0.16539999999999999</c:v>
                </c:pt>
                <c:pt idx="5">
                  <c:v>0.15590000000000026</c:v>
                </c:pt>
                <c:pt idx="6">
                  <c:v>0.18390000000000023</c:v>
                </c:pt>
                <c:pt idx="7">
                  <c:v>0.17500000000000004</c:v>
                </c:pt>
                <c:pt idx="8">
                  <c:v>0.18020000000000017</c:v>
                </c:pt>
              </c:numCache>
            </c:numRef>
          </c:val>
          <c:extLst>
            <c:ext xmlns:c16="http://schemas.microsoft.com/office/drawing/2014/chart" uri="{C3380CC4-5D6E-409C-BE32-E72D297353CC}">
              <c16:uniqueId val="{00000002-8E1A-4D7C-A80C-11697BE37C41}"/>
            </c:ext>
          </c:extLst>
        </c:ser>
        <c:ser>
          <c:idx val="3"/>
          <c:order val="3"/>
          <c:tx>
            <c:strRef>
              <c:f>Hoja4!$A$7</c:f>
              <c:strCache>
                <c:ptCount val="1"/>
                <c:pt idx="0">
                  <c:v>Quintil 4</c:v>
                </c:pt>
              </c:strCache>
            </c:strRef>
          </c:tx>
          <c:invertIfNegative val="0"/>
          <c:cat>
            <c:numRef>
              <c:f>Hoja4!$B$3:$J$3</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Hoja4!$B$7:$J$7</c:f>
              <c:numCache>
                <c:formatCode>0.00%</c:formatCode>
                <c:ptCount val="9"/>
                <c:pt idx="0">
                  <c:v>0.2581</c:v>
                </c:pt>
                <c:pt idx="1">
                  <c:v>0.27430000000000032</c:v>
                </c:pt>
                <c:pt idx="2">
                  <c:v>0.26179999999999998</c:v>
                </c:pt>
                <c:pt idx="3">
                  <c:v>0.24830000000000016</c:v>
                </c:pt>
                <c:pt idx="4">
                  <c:v>0.25619999999999998</c:v>
                </c:pt>
                <c:pt idx="5">
                  <c:v>0.25779999999999997</c:v>
                </c:pt>
                <c:pt idx="6">
                  <c:v>0.25310000000000005</c:v>
                </c:pt>
                <c:pt idx="7">
                  <c:v>0.25110000000000005</c:v>
                </c:pt>
                <c:pt idx="8">
                  <c:v>0.25779999999999997</c:v>
                </c:pt>
              </c:numCache>
            </c:numRef>
          </c:val>
          <c:extLst>
            <c:ext xmlns:c16="http://schemas.microsoft.com/office/drawing/2014/chart" uri="{C3380CC4-5D6E-409C-BE32-E72D297353CC}">
              <c16:uniqueId val="{00000003-8E1A-4D7C-A80C-11697BE37C41}"/>
            </c:ext>
          </c:extLst>
        </c:ser>
        <c:ser>
          <c:idx val="4"/>
          <c:order val="4"/>
          <c:tx>
            <c:strRef>
              <c:f>Hoja4!$A$8</c:f>
              <c:strCache>
                <c:ptCount val="1"/>
                <c:pt idx="0">
                  <c:v>Quintil 5</c:v>
                </c:pt>
              </c:strCache>
            </c:strRef>
          </c:tx>
          <c:invertIfNegative val="0"/>
          <c:cat>
            <c:numRef>
              <c:f>Hoja4!$B$3:$J$3</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Hoja4!$B$8:$J$8</c:f>
              <c:numCache>
                <c:formatCode>0.00%</c:formatCode>
                <c:ptCount val="9"/>
                <c:pt idx="0">
                  <c:v>0.44180000000000008</c:v>
                </c:pt>
                <c:pt idx="1">
                  <c:v>0.40430000000000033</c:v>
                </c:pt>
                <c:pt idx="2">
                  <c:v>0.44290000000000002</c:v>
                </c:pt>
                <c:pt idx="3">
                  <c:v>0.44620000000000004</c:v>
                </c:pt>
                <c:pt idx="4">
                  <c:v>0.4263000000000004</c:v>
                </c:pt>
                <c:pt idx="5">
                  <c:v>0.43370000000000031</c:v>
                </c:pt>
                <c:pt idx="6">
                  <c:v>0.40840000000000032</c:v>
                </c:pt>
                <c:pt idx="7">
                  <c:v>0.39470000000000033</c:v>
                </c:pt>
                <c:pt idx="8">
                  <c:v>0.3774000000000004</c:v>
                </c:pt>
              </c:numCache>
            </c:numRef>
          </c:val>
          <c:extLst>
            <c:ext xmlns:c16="http://schemas.microsoft.com/office/drawing/2014/chart" uri="{C3380CC4-5D6E-409C-BE32-E72D297353CC}">
              <c16:uniqueId val="{00000004-8E1A-4D7C-A80C-11697BE37C41}"/>
            </c:ext>
          </c:extLst>
        </c:ser>
        <c:dLbls>
          <c:showLegendKey val="0"/>
          <c:showVal val="0"/>
          <c:showCatName val="0"/>
          <c:showSerName val="0"/>
          <c:showPercent val="0"/>
          <c:showBubbleSize val="0"/>
        </c:dLbls>
        <c:gapWidth val="150"/>
        <c:axId val="75024256"/>
        <c:axId val="44466176"/>
      </c:barChart>
      <c:catAx>
        <c:axId val="75024256"/>
        <c:scaling>
          <c:orientation val="minMax"/>
        </c:scaling>
        <c:delete val="0"/>
        <c:axPos val="b"/>
        <c:numFmt formatCode="General" sourceLinked="1"/>
        <c:majorTickMark val="out"/>
        <c:minorTickMark val="none"/>
        <c:tickLblPos val="nextTo"/>
        <c:crossAx val="44466176"/>
        <c:crosses val="autoZero"/>
        <c:auto val="1"/>
        <c:lblAlgn val="ctr"/>
        <c:lblOffset val="100"/>
        <c:noMultiLvlLbl val="0"/>
      </c:catAx>
      <c:valAx>
        <c:axId val="44466176"/>
        <c:scaling>
          <c:orientation val="minMax"/>
        </c:scaling>
        <c:delete val="0"/>
        <c:axPos val="l"/>
        <c:majorGridlines/>
        <c:numFmt formatCode="0.00%" sourceLinked="1"/>
        <c:majorTickMark val="out"/>
        <c:minorTickMark val="none"/>
        <c:tickLblPos val="nextTo"/>
        <c:crossAx val="75024256"/>
        <c:crosses val="autoZero"/>
        <c:crossBetween val="between"/>
      </c:valAx>
    </c:plotArea>
    <c:legend>
      <c:legendPos val="r"/>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Hoja5!$A$5</c:f>
              <c:strCache>
                <c:ptCount val="1"/>
                <c:pt idx="0">
                  <c:v>Quintil 1</c:v>
                </c:pt>
              </c:strCache>
            </c:strRef>
          </c:tx>
          <c:invertIfNegative val="0"/>
          <c:cat>
            <c:multiLvlStrRef>
              <c:f>Hoja5!$B$3:$S$4</c:f>
              <c:multiLvlStrCache>
                <c:ptCount val="18"/>
                <c:lvl>
                  <c:pt idx="0">
                    <c:v>Terciario</c:v>
                  </c:pt>
                  <c:pt idx="1">
                    <c:v>Universitario</c:v>
                  </c:pt>
                  <c:pt idx="2">
                    <c:v>Terciario</c:v>
                  </c:pt>
                  <c:pt idx="3">
                    <c:v>Universitario</c:v>
                  </c:pt>
                  <c:pt idx="4">
                    <c:v>Terciario</c:v>
                  </c:pt>
                  <c:pt idx="5">
                    <c:v>Universitario</c:v>
                  </c:pt>
                  <c:pt idx="6">
                    <c:v>Terciario</c:v>
                  </c:pt>
                  <c:pt idx="7">
                    <c:v>Universitario</c:v>
                  </c:pt>
                  <c:pt idx="8">
                    <c:v>Terciario</c:v>
                  </c:pt>
                  <c:pt idx="9">
                    <c:v>Universitario</c:v>
                  </c:pt>
                  <c:pt idx="10">
                    <c:v>Terciario</c:v>
                  </c:pt>
                  <c:pt idx="11">
                    <c:v>Universitario</c:v>
                  </c:pt>
                  <c:pt idx="12">
                    <c:v>Terciario</c:v>
                  </c:pt>
                  <c:pt idx="13">
                    <c:v>Universitario</c:v>
                  </c:pt>
                  <c:pt idx="14">
                    <c:v>Terciario</c:v>
                  </c:pt>
                  <c:pt idx="15">
                    <c:v>Universitario</c:v>
                  </c:pt>
                  <c:pt idx="16">
                    <c:v>Terciario</c:v>
                  </c:pt>
                  <c:pt idx="17">
                    <c:v>Universitario</c:v>
                  </c:pt>
                </c:lvl>
                <c:lvl>
                  <c:pt idx="0">
                    <c:v>2004</c:v>
                  </c:pt>
                  <c:pt idx="2">
                    <c:v>2005</c:v>
                  </c:pt>
                  <c:pt idx="4">
                    <c:v>2006</c:v>
                  </c:pt>
                  <c:pt idx="6">
                    <c:v>2007</c:v>
                  </c:pt>
                  <c:pt idx="8">
                    <c:v>2008</c:v>
                  </c:pt>
                  <c:pt idx="10">
                    <c:v>2009</c:v>
                  </c:pt>
                  <c:pt idx="12">
                    <c:v>2010</c:v>
                  </c:pt>
                  <c:pt idx="14">
                    <c:v>2011</c:v>
                  </c:pt>
                  <c:pt idx="16">
                    <c:v>2012</c:v>
                  </c:pt>
                </c:lvl>
              </c:multiLvlStrCache>
            </c:multiLvlStrRef>
          </c:cat>
          <c:val>
            <c:numRef>
              <c:f>Hoja5!$B$5:$S$5</c:f>
              <c:numCache>
                <c:formatCode>0.00%</c:formatCode>
                <c:ptCount val="18"/>
                <c:pt idx="0">
                  <c:v>0.70420000000000005</c:v>
                </c:pt>
                <c:pt idx="1">
                  <c:v>0.2958000000000004</c:v>
                </c:pt>
                <c:pt idx="2">
                  <c:v>0.62020000000000064</c:v>
                </c:pt>
                <c:pt idx="3">
                  <c:v>0.30980000000000046</c:v>
                </c:pt>
                <c:pt idx="4">
                  <c:v>0.76490000000000091</c:v>
                </c:pt>
                <c:pt idx="5">
                  <c:v>0.2351</c:v>
                </c:pt>
                <c:pt idx="6">
                  <c:v>0.67840000000000078</c:v>
                </c:pt>
                <c:pt idx="7">
                  <c:v>0.31660000000000038</c:v>
                </c:pt>
                <c:pt idx="8">
                  <c:v>0.71760000000000079</c:v>
                </c:pt>
                <c:pt idx="9">
                  <c:v>0.27860000000000001</c:v>
                </c:pt>
                <c:pt idx="10">
                  <c:v>0.67300000000000093</c:v>
                </c:pt>
                <c:pt idx="11">
                  <c:v>0.31740000000000046</c:v>
                </c:pt>
                <c:pt idx="12">
                  <c:v>0.59079999999999999</c:v>
                </c:pt>
                <c:pt idx="13">
                  <c:v>0.40920000000000001</c:v>
                </c:pt>
                <c:pt idx="14">
                  <c:v>0.67010000000000092</c:v>
                </c:pt>
                <c:pt idx="15">
                  <c:v>0.32990000000000053</c:v>
                </c:pt>
                <c:pt idx="16">
                  <c:v>0.66520000000000079</c:v>
                </c:pt>
                <c:pt idx="17">
                  <c:v>0.33280000000000054</c:v>
                </c:pt>
              </c:numCache>
            </c:numRef>
          </c:val>
          <c:extLst>
            <c:ext xmlns:c16="http://schemas.microsoft.com/office/drawing/2014/chart" uri="{C3380CC4-5D6E-409C-BE32-E72D297353CC}">
              <c16:uniqueId val="{00000000-2CB2-4D32-8679-3DAEB3F4303E}"/>
            </c:ext>
          </c:extLst>
        </c:ser>
        <c:ser>
          <c:idx val="1"/>
          <c:order val="1"/>
          <c:tx>
            <c:strRef>
              <c:f>Hoja5!$A$6</c:f>
              <c:strCache>
                <c:ptCount val="1"/>
                <c:pt idx="0">
                  <c:v>Quintil 2</c:v>
                </c:pt>
              </c:strCache>
            </c:strRef>
          </c:tx>
          <c:invertIfNegative val="0"/>
          <c:cat>
            <c:multiLvlStrRef>
              <c:f>Hoja5!$B$3:$S$4</c:f>
              <c:multiLvlStrCache>
                <c:ptCount val="18"/>
                <c:lvl>
                  <c:pt idx="0">
                    <c:v>Terciario</c:v>
                  </c:pt>
                  <c:pt idx="1">
                    <c:v>Universitario</c:v>
                  </c:pt>
                  <c:pt idx="2">
                    <c:v>Terciario</c:v>
                  </c:pt>
                  <c:pt idx="3">
                    <c:v>Universitario</c:v>
                  </c:pt>
                  <c:pt idx="4">
                    <c:v>Terciario</c:v>
                  </c:pt>
                  <c:pt idx="5">
                    <c:v>Universitario</c:v>
                  </c:pt>
                  <c:pt idx="6">
                    <c:v>Terciario</c:v>
                  </c:pt>
                  <c:pt idx="7">
                    <c:v>Universitario</c:v>
                  </c:pt>
                  <c:pt idx="8">
                    <c:v>Terciario</c:v>
                  </c:pt>
                  <c:pt idx="9">
                    <c:v>Universitario</c:v>
                  </c:pt>
                  <c:pt idx="10">
                    <c:v>Terciario</c:v>
                  </c:pt>
                  <c:pt idx="11">
                    <c:v>Universitario</c:v>
                  </c:pt>
                  <c:pt idx="12">
                    <c:v>Terciario</c:v>
                  </c:pt>
                  <c:pt idx="13">
                    <c:v>Universitario</c:v>
                  </c:pt>
                  <c:pt idx="14">
                    <c:v>Terciario</c:v>
                  </c:pt>
                  <c:pt idx="15">
                    <c:v>Universitario</c:v>
                  </c:pt>
                  <c:pt idx="16">
                    <c:v>Terciario</c:v>
                  </c:pt>
                  <c:pt idx="17">
                    <c:v>Universitario</c:v>
                  </c:pt>
                </c:lvl>
                <c:lvl>
                  <c:pt idx="0">
                    <c:v>2004</c:v>
                  </c:pt>
                  <c:pt idx="2">
                    <c:v>2005</c:v>
                  </c:pt>
                  <c:pt idx="4">
                    <c:v>2006</c:v>
                  </c:pt>
                  <c:pt idx="6">
                    <c:v>2007</c:v>
                  </c:pt>
                  <c:pt idx="8">
                    <c:v>2008</c:v>
                  </c:pt>
                  <c:pt idx="10">
                    <c:v>2009</c:v>
                  </c:pt>
                  <c:pt idx="12">
                    <c:v>2010</c:v>
                  </c:pt>
                  <c:pt idx="14">
                    <c:v>2011</c:v>
                  </c:pt>
                  <c:pt idx="16">
                    <c:v>2012</c:v>
                  </c:pt>
                </c:lvl>
              </c:multiLvlStrCache>
            </c:multiLvlStrRef>
          </c:cat>
          <c:val>
            <c:numRef>
              <c:f>Hoja5!$B$6:$S$6</c:f>
              <c:numCache>
                <c:formatCode>0.00%</c:formatCode>
                <c:ptCount val="18"/>
                <c:pt idx="0">
                  <c:v>0.68280000000000063</c:v>
                </c:pt>
                <c:pt idx="1">
                  <c:v>0.31720000000000032</c:v>
                </c:pt>
                <c:pt idx="2">
                  <c:v>0.69290000000000063</c:v>
                </c:pt>
                <c:pt idx="3">
                  <c:v>0.30710000000000032</c:v>
                </c:pt>
                <c:pt idx="4">
                  <c:v>0.67570000000000108</c:v>
                </c:pt>
                <c:pt idx="5">
                  <c:v>0.32430000000000048</c:v>
                </c:pt>
                <c:pt idx="6">
                  <c:v>0.69599999999999995</c:v>
                </c:pt>
                <c:pt idx="7">
                  <c:v>0.30400000000000038</c:v>
                </c:pt>
                <c:pt idx="8">
                  <c:v>0.68030000000000002</c:v>
                </c:pt>
                <c:pt idx="9">
                  <c:v>0.3089000000000004</c:v>
                </c:pt>
                <c:pt idx="10">
                  <c:v>0.68880000000000063</c:v>
                </c:pt>
                <c:pt idx="11">
                  <c:v>0.30810000000000032</c:v>
                </c:pt>
                <c:pt idx="12">
                  <c:v>0.67410000000000092</c:v>
                </c:pt>
                <c:pt idx="13">
                  <c:v>0.31230000000000047</c:v>
                </c:pt>
                <c:pt idx="14">
                  <c:v>0.67340000000000066</c:v>
                </c:pt>
                <c:pt idx="15">
                  <c:v>0.3250000000000004</c:v>
                </c:pt>
                <c:pt idx="16">
                  <c:v>0.63600000000000079</c:v>
                </c:pt>
                <c:pt idx="17">
                  <c:v>0.35630000000000039</c:v>
                </c:pt>
              </c:numCache>
            </c:numRef>
          </c:val>
          <c:extLst>
            <c:ext xmlns:c16="http://schemas.microsoft.com/office/drawing/2014/chart" uri="{C3380CC4-5D6E-409C-BE32-E72D297353CC}">
              <c16:uniqueId val="{00000001-2CB2-4D32-8679-3DAEB3F4303E}"/>
            </c:ext>
          </c:extLst>
        </c:ser>
        <c:ser>
          <c:idx val="2"/>
          <c:order val="2"/>
          <c:tx>
            <c:strRef>
              <c:f>Hoja5!$A$7</c:f>
              <c:strCache>
                <c:ptCount val="1"/>
                <c:pt idx="0">
                  <c:v>Quintil 3</c:v>
                </c:pt>
              </c:strCache>
            </c:strRef>
          </c:tx>
          <c:invertIfNegative val="0"/>
          <c:cat>
            <c:multiLvlStrRef>
              <c:f>Hoja5!$B$3:$S$4</c:f>
              <c:multiLvlStrCache>
                <c:ptCount val="18"/>
                <c:lvl>
                  <c:pt idx="0">
                    <c:v>Terciario</c:v>
                  </c:pt>
                  <c:pt idx="1">
                    <c:v>Universitario</c:v>
                  </c:pt>
                  <c:pt idx="2">
                    <c:v>Terciario</c:v>
                  </c:pt>
                  <c:pt idx="3">
                    <c:v>Universitario</c:v>
                  </c:pt>
                  <c:pt idx="4">
                    <c:v>Terciario</c:v>
                  </c:pt>
                  <c:pt idx="5">
                    <c:v>Universitario</c:v>
                  </c:pt>
                  <c:pt idx="6">
                    <c:v>Terciario</c:v>
                  </c:pt>
                  <c:pt idx="7">
                    <c:v>Universitario</c:v>
                  </c:pt>
                  <c:pt idx="8">
                    <c:v>Terciario</c:v>
                  </c:pt>
                  <c:pt idx="9">
                    <c:v>Universitario</c:v>
                  </c:pt>
                  <c:pt idx="10">
                    <c:v>Terciario</c:v>
                  </c:pt>
                  <c:pt idx="11">
                    <c:v>Universitario</c:v>
                  </c:pt>
                  <c:pt idx="12">
                    <c:v>Terciario</c:v>
                  </c:pt>
                  <c:pt idx="13">
                    <c:v>Universitario</c:v>
                  </c:pt>
                  <c:pt idx="14">
                    <c:v>Terciario</c:v>
                  </c:pt>
                  <c:pt idx="15">
                    <c:v>Universitario</c:v>
                  </c:pt>
                  <c:pt idx="16">
                    <c:v>Terciario</c:v>
                  </c:pt>
                  <c:pt idx="17">
                    <c:v>Universitario</c:v>
                  </c:pt>
                </c:lvl>
                <c:lvl>
                  <c:pt idx="0">
                    <c:v>2004</c:v>
                  </c:pt>
                  <c:pt idx="2">
                    <c:v>2005</c:v>
                  </c:pt>
                  <c:pt idx="4">
                    <c:v>2006</c:v>
                  </c:pt>
                  <c:pt idx="6">
                    <c:v>2007</c:v>
                  </c:pt>
                  <c:pt idx="8">
                    <c:v>2008</c:v>
                  </c:pt>
                  <c:pt idx="10">
                    <c:v>2009</c:v>
                  </c:pt>
                  <c:pt idx="12">
                    <c:v>2010</c:v>
                  </c:pt>
                  <c:pt idx="14">
                    <c:v>2011</c:v>
                  </c:pt>
                  <c:pt idx="16">
                    <c:v>2012</c:v>
                  </c:pt>
                </c:lvl>
              </c:multiLvlStrCache>
            </c:multiLvlStrRef>
          </c:cat>
          <c:val>
            <c:numRef>
              <c:f>Hoja5!$B$7:$S$7</c:f>
              <c:numCache>
                <c:formatCode>0.00%</c:formatCode>
                <c:ptCount val="18"/>
                <c:pt idx="0">
                  <c:v>0.61140000000000005</c:v>
                </c:pt>
                <c:pt idx="1">
                  <c:v>0.38860000000000033</c:v>
                </c:pt>
                <c:pt idx="2">
                  <c:v>0.57580000000000064</c:v>
                </c:pt>
                <c:pt idx="3">
                  <c:v>0.41320000000000001</c:v>
                </c:pt>
                <c:pt idx="4">
                  <c:v>0.68289999999999995</c:v>
                </c:pt>
                <c:pt idx="5">
                  <c:v>0.31350000000000033</c:v>
                </c:pt>
                <c:pt idx="6">
                  <c:v>0.61610000000000065</c:v>
                </c:pt>
                <c:pt idx="7">
                  <c:v>0.38280000000000047</c:v>
                </c:pt>
                <c:pt idx="8">
                  <c:v>0.57290000000000063</c:v>
                </c:pt>
                <c:pt idx="9">
                  <c:v>0.42220000000000002</c:v>
                </c:pt>
                <c:pt idx="10">
                  <c:v>0.62780000000000091</c:v>
                </c:pt>
                <c:pt idx="11">
                  <c:v>0.36970000000000008</c:v>
                </c:pt>
                <c:pt idx="12">
                  <c:v>0.55459999999999998</c:v>
                </c:pt>
                <c:pt idx="13">
                  <c:v>0.43530000000000046</c:v>
                </c:pt>
                <c:pt idx="14">
                  <c:v>0.54679999999999995</c:v>
                </c:pt>
                <c:pt idx="15">
                  <c:v>0.44540000000000002</c:v>
                </c:pt>
                <c:pt idx="16">
                  <c:v>0.58299999999999996</c:v>
                </c:pt>
                <c:pt idx="17">
                  <c:v>0.41410000000000002</c:v>
                </c:pt>
              </c:numCache>
            </c:numRef>
          </c:val>
          <c:extLst>
            <c:ext xmlns:c16="http://schemas.microsoft.com/office/drawing/2014/chart" uri="{C3380CC4-5D6E-409C-BE32-E72D297353CC}">
              <c16:uniqueId val="{00000002-2CB2-4D32-8679-3DAEB3F4303E}"/>
            </c:ext>
          </c:extLst>
        </c:ser>
        <c:ser>
          <c:idx val="3"/>
          <c:order val="3"/>
          <c:tx>
            <c:strRef>
              <c:f>Hoja5!$A$8</c:f>
              <c:strCache>
                <c:ptCount val="1"/>
                <c:pt idx="0">
                  <c:v>Quintil 4</c:v>
                </c:pt>
              </c:strCache>
            </c:strRef>
          </c:tx>
          <c:invertIfNegative val="0"/>
          <c:cat>
            <c:multiLvlStrRef>
              <c:f>Hoja5!$B$3:$S$4</c:f>
              <c:multiLvlStrCache>
                <c:ptCount val="18"/>
                <c:lvl>
                  <c:pt idx="0">
                    <c:v>Terciario</c:v>
                  </c:pt>
                  <c:pt idx="1">
                    <c:v>Universitario</c:v>
                  </c:pt>
                  <c:pt idx="2">
                    <c:v>Terciario</c:v>
                  </c:pt>
                  <c:pt idx="3">
                    <c:v>Universitario</c:v>
                  </c:pt>
                  <c:pt idx="4">
                    <c:v>Terciario</c:v>
                  </c:pt>
                  <c:pt idx="5">
                    <c:v>Universitario</c:v>
                  </c:pt>
                  <c:pt idx="6">
                    <c:v>Terciario</c:v>
                  </c:pt>
                  <c:pt idx="7">
                    <c:v>Universitario</c:v>
                  </c:pt>
                  <c:pt idx="8">
                    <c:v>Terciario</c:v>
                  </c:pt>
                  <c:pt idx="9">
                    <c:v>Universitario</c:v>
                  </c:pt>
                  <c:pt idx="10">
                    <c:v>Terciario</c:v>
                  </c:pt>
                  <c:pt idx="11">
                    <c:v>Universitario</c:v>
                  </c:pt>
                  <c:pt idx="12">
                    <c:v>Terciario</c:v>
                  </c:pt>
                  <c:pt idx="13">
                    <c:v>Universitario</c:v>
                  </c:pt>
                  <c:pt idx="14">
                    <c:v>Terciario</c:v>
                  </c:pt>
                  <c:pt idx="15">
                    <c:v>Universitario</c:v>
                  </c:pt>
                  <c:pt idx="16">
                    <c:v>Terciario</c:v>
                  </c:pt>
                  <c:pt idx="17">
                    <c:v>Universitario</c:v>
                  </c:pt>
                </c:lvl>
                <c:lvl>
                  <c:pt idx="0">
                    <c:v>2004</c:v>
                  </c:pt>
                  <c:pt idx="2">
                    <c:v>2005</c:v>
                  </c:pt>
                  <c:pt idx="4">
                    <c:v>2006</c:v>
                  </c:pt>
                  <c:pt idx="6">
                    <c:v>2007</c:v>
                  </c:pt>
                  <c:pt idx="8">
                    <c:v>2008</c:v>
                  </c:pt>
                  <c:pt idx="10">
                    <c:v>2009</c:v>
                  </c:pt>
                  <c:pt idx="12">
                    <c:v>2010</c:v>
                  </c:pt>
                  <c:pt idx="14">
                    <c:v>2011</c:v>
                  </c:pt>
                  <c:pt idx="16">
                    <c:v>2012</c:v>
                  </c:pt>
                </c:lvl>
              </c:multiLvlStrCache>
            </c:multiLvlStrRef>
          </c:cat>
          <c:val>
            <c:numRef>
              <c:f>Hoja5!$B$8:$S$8</c:f>
              <c:numCache>
                <c:formatCode>0.00%</c:formatCode>
                <c:ptCount val="18"/>
                <c:pt idx="0">
                  <c:v>0.53990000000000005</c:v>
                </c:pt>
                <c:pt idx="1">
                  <c:v>0.45840000000000031</c:v>
                </c:pt>
                <c:pt idx="2">
                  <c:v>0.5202</c:v>
                </c:pt>
                <c:pt idx="3">
                  <c:v>0.47830000000000034</c:v>
                </c:pt>
                <c:pt idx="4">
                  <c:v>0.52390000000000003</c:v>
                </c:pt>
                <c:pt idx="5">
                  <c:v>0.47500000000000031</c:v>
                </c:pt>
                <c:pt idx="6">
                  <c:v>0.56030000000000002</c:v>
                </c:pt>
                <c:pt idx="7">
                  <c:v>0.43720000000000031</c:v>
                </c:pt>
                <c:pt idx="8">
                  <c:v>0.49320000000000008</c:v>
                </c:pt>
                <c:pt idx="9">
                  <c:v>0.49500000000000033</c:v>
                </c:pt>
                <c:pt idx="10">
                  <c:v>0.54930000000000001</c:v>
                </c:pt>
                <c:pt idx="11">
                  <c:v>0.44390000000000002</c:v>
                </c:pt>
                <c:pt idx="12">
                  <c:v>0.50819999999999999</c:v>
                </c:pt>
                <c:pt idx="13">
                  <c:v>0.47850000000000031</c:v>
                </c:pt>
                <c:pt idx="14">
                  <c:v>0.47340000000000032</c:v>
                </c:pt>
                <c:pt idx="15">
                  <c:v>0.51929999999999998</c:v>
                </c:pt>
                <c:pt idx="16">
                  <c:v>0.44970000000000004</c:v>
                </c:pt>
                <c:pt idx="17">
                  <c:v>0.5413</c:v>
                </c:pt>
              </c:numCache>
            </c:numRef>
          </c:val>
          <c:extLst>
            <c:ext xmlns:c16="http://schemas.microsoft.com/office/drawing/2014/chart" uri="{C3380CC4-5D6E-409C-BE32-E72D297353CC}">
              <c16:uniqueId val="{00000003-2CB2-4D32-8679-3DAEB3F4303E}"/>
            </c:ext>
          </c:extLst>
        </c:ser>
        <c:ser>
          <c:idx val="4"/>
          <c:order val="4"/>
          <c:tx>
            <c:strRef>
              <c:f>Hoja5!$A$9</c:f>
              <c:strCache>
                <c:ptCount val="1"/>
                <c:pt idx="0">
                  <c:v>Quintil 5</c:v>
                </c:pt>
              </c:strCache>
            </c:strRef>
          </c:tx>
          <c:invertIfNegative val="0"/>
          <c:cat>
            <c:multiLvlStrRef>
              <c:f>Hoja5!$B$3:$S$4</c:f>
              <c:multiLvlStrCache>
                <c:ptCount val="18"/>
                <c:lvl>
                  <c:pt idx="0">
                    <c:v>Terciario</c:v>
                  </c:pt>
                  <c:pt idx="1">
                    <c:v>Universitario</c:v>
                  </c:pt>
                  <c:pt idx="2">
                    <c:v>Terciario</c:v>
                  </c:pt>
                  <c:pt idx="3">
                    <c:v>Universitario</c:v>
                  </c:pt>
                  <c:pt idx="4">
                    <c:v>Terciario</c:v>
                  </c:pt>
                  <c:pt idx="5">
                    <c:v>Universitario</c:v>
                  </c:pt>
                  <c:pt idx="6">
                    <c:v>Terciario</c:v>
                  </c:pt>
                  <c:pt idx="7">
                    <c:v>Universitario</c:v>
                  </c:pt>
                  <c:pt idx="8">
                    <c:v>Terciario</c:v>
                  </c:pt>
                  <c:pt idx="9">
                    <c:v>Universitario</c:v>
                  </c:pt>
                  <c:pt idx="10">
                    <c:v>Terciario</c:v>
                  </c:pt>
                  <c:pt idx="11">
                    <c:v>Universitario</c:v>
                  </c:pt>
                  <c:pt idx="12">
                    <c:v>Terciario</c:v>
                  </c:pt>
                  <c:pt idx="13">
                    <c:v>Universitario</c:v>
                  </c:pt>
                  <c:pt idx="14">
                    <c:v>Terciario</c:v>
                  </c:pt>
                  <c:pt idx="15">
                    <c:v>Universitario</c:v>
                  </c:pt>
                  <c:pt idx="16">
                    <c:v>Terciario</c:v>
                  </c:pt>
                  <c:pt idx="17">
                    <c:v>Universitario</c:v>
                  </c:pt>
                </c:lvl>
                <c:lvl>
                  <c:pt idx="0">
                    <c:v>2004</c:v>
                  </c:pt>
                  <c:pt idx="2">
                    <c:v>2005</c:v>
                  </c:pt>
                  <c:pt idx="4">
                    <c:v>2006</c:v>
                  </c:pt>
                  <c:pt idx="6">
                    <c:v>2007</c:v>
                  </c:pt>
                  <c:pt idx="8">
                    <c:v>2008</c:v>
                  </c:pt>
                  <c:pt idx="10">
                    <c:v>2009</c:v>
                  </c:pt>
                  <c:pt idx="12">
                    <c:v>2010</c:v>
                  </c:pt>
                  <c:pt idx="14">
                    <c:v>2011</c:v>
                  </c:pt>
                  <c:pt idx="16">
                    <c:v>2012</c:v>
                  </c:pt>
                </c:lvl>
              </c:multiLvlStrCache>
            </c:multiLvlStrRef>
          </c:cat>
          <c:val>
            <c:numRef>
              <c:f>Hoja5!$B$9:$S$9</c:f>
              <c:numCache>
                <c:formatCode>0.00%</c:formatCode>
                <c:ptCount val="18"/>
                <c:pt idx="0">
                  <c:v>0.3255000000000004</c:v>
                </c:pt>
                <c:pt idx="1">
                  <c:v>0.66320000000000079</c:v>
                </c:pt>
                <c:pt idx="2">
                  <c:v>0.32330000000000048</c:v>
                </c:pt>
                <c:pt idx="3">
                  <c:v>0.65650000000000064</c:v>
                </c:pt>
                <c:pt idx="4">
                  <c:v>0.34010000000000001</c:v>
                </c:pt>
                <c:pt idx="5">
                  <c:v>0.64380000000000093</c:v>
                </c:pt>
                <c:pt idx="6">
                  <c:v>0.32060000000000033</c:v>
                </c:pt>
                <c:pt idx="7">
                  <c:v>0.66020000000000079</c:v>
                </c:pt>
                <c:pt idx="8">
                  <c:v>0.32370000000000032</c:v>
                </c:pt>
                <c:pt idx="9">
                  <c:v>0.66640000000000066</c:v>
                </c:pt>
                <c:pt idx="10">
                  <c:v>0.3240000000000004</c:v>
                </c:pt>
                <c:pt idx="11">
                  <c:v>0.66570000000000096</c:v>
                </c:pt>
                <c:pt idx="12">
                  <c:v>0.34060000000000001</c:v>
                </c:pt>
                <c:pt idx="13">
                  <c:v>0.61860000000000093</c:v>
                </c:pt>
                <c:pt idx="14">
                  <c:v>0.32490000000000047</c:v>
                </c:pt>
                <c:pt idx="15">
                  <c:v>0.63040000000000063</c:v>
                </c:pt>
                <c:pt idx="16">
                  <c:v>0.34410000000000002</c:v>
                </c:pt>
                <c:pt idx="17">
                  <c:v>0.62330000000000063</c:v>
                </c:pt>
              </c:numCache>
            </c:numRef>
          </c:val>
          <c:extLst>
            <c:ext xmlns:c16="http://schemas.microsoft.com/office/drawing/2014/chart" uri="{C3380CC4-5D6E-409C-BE32-E72D297353CC}">
              <c16:uniqueId val="{00000004-2CB2-4D32-8679-3DAEB3F4303E}"/>
            </c:ext>
          </c:extLst>
        </c:ser>
        <c:dLbls>
          <c:showLegendKey val="0"/>
          <c:showVal val="0"/>
          <c:showCatName val="0"/>
          <c:showSerName val="0"/>
          <c:showPercent val="0"/>
          <c:showBubbleSize val="0"/>
        </c:dLbls>
        <c:gapWidth val="150"/>
        <c:axId val="58179584"/>
        <c:axId val="58181504"/>
      </c:barChart>
      <c:catAx>
        <c:axId val="58179584"/>
        <c:scaling>
          <c:orientation val="minMax"/>
        </c:scaling>
        <c:delete val="0"/>
        <c:axPos val="b"/>
        <c:numFmt formatCode="General" sourceLinked="0"/>
        <c:majorTickMark val="out"/>
        <c:minorTickMark val="none"/>
        <c:tickLblPos val="nextTo"/>
        <c:crossAx val="58181504"/>
        <c:crosses val="autoZero"/>
        <c:auto val="1"/>
        <c:lblAlgn val="ctr"/>
        <c:lblOffset val="100"/>
        <c:noMultiLvlLbl val="0"/>
      </c:catAx>
      <c:valAx>
        <c:axId val="58181504"/>
        <c:scaling>
          <c:orientation val="minMax"/>
        </c:scaling>
        <c:delete val="0"/>
        <c:axPos val="l"/>
        <c:majorGridlines/>
        <c:numFmt formatCode="0.00%" sourceLinked="1"/>
        <c:majorTickMark val="out"/>
        <c:minorTickMark val="none"/>
        <c:tickLblPos val="nextTo"/>
        <c:crossAx val="58179584"/>
        <c:crosses val="autoZero"/>
        <c:crossBetween val="between"/>
      </c:valAx>
    </c:plotArea>
    <c:legend>
      <c:legendPos val="r"/>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A69805C3-5E64-4FDD-B947-E2F9DCBC5F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s-ES"/>
          </a:p>
        </p:txBody>
      </p:sp>
      <p:sp>
        <p:nvSpPr>
          <p:cNvPr id="3" name="Marcador de fecha 2">
            <a:extLst>
              <a:ext uri="{FF2B5EF4-FFF2-40B4-BE49-F238E27FC236}">
                <a16:creationId xmlns:a16="http://schemas.microsoft.com/office/drawing/2014/main" id="{96E2D587-9F5B-457A-B2AC-7A3C7B2E915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58E293DA-72F9-4EAA-B063-14A7263B4958}" type="datetimeFigureOut">
              <a:rPr lang="es-ES"/>
              <a:pPr>
                <a:defRPr/>
              </a:pPr>
              <a:t>22/05/2020</a:t>
            </a:fld>
            <a:endParaRPr lang="es-ES"/>
          </a:p>
        </p:txBody>
      </p:sp>
      <p:sp>
        <p:nvSpPr>
          <p:cNvPr id="4" name="Marcador de imagen de diapositiva 3">
            <a:extLst>
              <a:ext uri="{FF2B5EF4-FFF2-40B4-BE49-F238E27FC236}">
                <a16:creationId xmlns:a16="http://schemas.microsoft.com/office/drawing/2014/main" id="{59EE7A65-1BD0-448D-9F1F-D97A151E3647}"/>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Marcador de notas 4">
            <a:extLst>
              <a:ext uri="{FF2B5EF4-FFF2-40B4-BE49-F238E27FC236}">
                <a16:creationId xmlns:a16="http://schemas.microsoft.com/office/drawing/2014/main" id="{3B83AB6E-FF55-4D05-B4DD-9FA261CA4DE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a:extLst>
              <a:ext uri="{FF2B5EF4-FFF2-40B4-BE49-F238E27FC236}">
                <a16:creationId xmlns:a16="http://schemas.microsoft.com/office/drawing/2014/main" id="{CCA7AC3E-AA5E-4679-8BCA-D68F338D6D1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s-ES"/>
          </a:p>
        </p:txBody>
      </p:sp>
      <p:sp>
        <p:nvSpPr>
          <p:cNvPr id="7" name="Marcador de número de diapositiva 6">
            <a:extLst>
              <a:ext uri="{FF2B5EF4-FFF2-40B4-BE49-F238E27FC236}">
                <a16:creationId xmlns:a16="http://schemas.microsoft.com/office/drawing/2014/main" id="{087A26CB-96A4-4B9E-BF1F-158C4821C49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FB7D39F4-67F5-48F2-8575-9BD07777874C}"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a:extLst>
              <a:ext uri="{FF2B5EF4-FFF2-40B4-BE49-F238E27FC236}">
                <a16:creationId xmlns:a16="http://schemas.microsoft.com/office/drawing/2014/main" id="{21FBED80-5AAF-41C8-B6AB-83F229044B9D}"/>
              </a:ext>
            </a:extLst>
          </p:cNvPr>
          <p:cNvSpPr>
            <a:spLocks noGrp="1"/>
          </p:cNvSpPr>
          <p:nvPr>
            <p:ph type="dt" sz="half" idx="10"/>
          </p:nvPr>
        </p:nvSpPr>
        <p:spPr/>
        <p:txBody>
          <a:bodyPr/>
          <a:lstStyle>
            <a:lvl1pPr>
              <a:defRPr/>
            </a:lvl1pPr>
          </a:lstStyle>
          <a:p>
            <a:pPr>
              <a:defRPr/>
            </a:pPr>
            <a:endParaRPr lang="es-ES"/>
          </a:p>
        </p:txBody>
      </p:sp>
      <p:sp>
        <p:nvSpPr>
          <p:cNvPr id="5" name="Footer Placeholder 4">
            <a:extLst>
              <a:ext uri="{FF2B5EF4-FFF2-40B4-BE49-F238E27FC236}">
                <a16:creationId xmlns:a16="http://schemas.microsoft.com/office/drawing/2014/main" id="{E1A6CC7F-DCEE-48A4-A63B-A9E58AB3BDA5}"/>
              </a:ext>
            </a:extLst>
          </p:cNvPr>
          <p:cNvSpPr>
            <a:spLocks noGrp="1"/>
          </p:cNvSpPr>
          <p:nvPr>
            <p:ph type="ftr" sz="quarter" idx="11"/>
          </p:nvPr>
        </p:nvSpPr>
        <p:spPr/>
        <p:txBody>
          <a:bodyPr/>
          <a:lstStyle>
            <a:lvl1pPr>
              <a:defRPr/>
            </a:lvl1pPr>
          </a:lstStyle>
          <a:p>
            <a:pPr>
              <a:defRPr/>
            </a:pPr>
            <a:endParaRPr lang="es-ES"/>
          </a:p>
        </p:txBody>
      </p:sp>
      <p:sp>
        <p:nvSpPr>
          <p:cNvPr id="6" name="Slide Number Placeholder 5">
            <a:extLst>
              <a:ext uri="{FF2B5EF4-FFF2-40B4-BE49-F238E27FC236}">
                <a16:creationId xmlns:a16="http://schemas.microsoft.com/office/drawing/2014/main" id="{7095FA84-BD58-427B-847C-FE7067C987DB}"/>
              </a:ext>
            </a:extLst>
          </p:cNvPr>
          <p:cNvSpPr>
            <a:spLocks noGrp="1"/>
          </p:cNvSpPr>
          <p:nvPr>
            <p:ph type="sldNum" sz="quarter" idx="12"/>
          </p:nvPr>
        </p:nvSpPr>
        <p:spPr/>
        <p:txBody>
          <a:bodyPr/>
          <a:lstStyle>
            <a:lvl1pPr>
              <a:defRPr/>
            </a:lvl1pPr>
          </a:lstStyle>
          <a:p>
            <a:pPr>
              <a:defRPr/>
            </a:pPr>
            <a:fld id="{1B5C5F6A-7E83-450F-A5D0-BB6CD071D6CB}" type="slidenum">
              <a:rPr lang="es-ES" altLang="es-AR"/>
              <a:pPr>
                <a:defRPr/>
              </a:pPr>
              <a:t>‹Nº›</a:t>
            </a:fld>
            <a:endParaRPr lang="es-ES" altLang="es-AR"/>
          </a:p>
        </p:txBody>
      </p:sp>
    </p:spTree>
    <p:extLst>
      <p:ext uri="{BB962C8B-B14F-4D97-AF65-F5344CB8AC3E}">
        <p14:creationId xmlns:p14="http://schemas.microsoft.com/office/powerpoint/2010/main" val="2851430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3">
            <a:extLst>
              <a:ext uri="{FF2B5EF4-FFF2-40B4-BE49-F238E27FC236}">
                <a16:creationId xmlns:a16="http://schemas.microsoft.com/office/drawing/2014/main" id="{4472860E-46A3-4AAC-A331-08F90B1F873D}"/>
              </a:ext>
            </a:extLst>
          </p:cNvPr>
          <p:cNvSpPr>
            <a:spLocks noGrp="1"/>
          </p:cNvSpPr>
          <p:nvPr>
            <p:ph type="dt" sz="half" idx="10"/>
          </p:nvPr>
        </p:nvSpPr>
        <p:spPr/>
        <p:txBody>
          <a:bodyPr/>
          <a:lstStyle>
            <a:lvl1pPr>
              <a:defRPr/>
            </a:lvl1pPr>
          </a:lstStyle>
          <a:p>
            <a:pPr>
              <a:defRPr/>
            </a:pPr>
            <a:endParaRPr lang="es-ES"/>
          </a:p>
        </p:txBody>
      </p:sp>
      <p:sp>
        <p:nvSpPr>
          <p:cNvPr id="6" name="Footer Placeholder 4">
            <a:extLst>
              <a:ext uri="{FF2B5EF4-FFF2-40B4-BE49-F238E27FC236}">
                <a16:creationId xmlns:a16="http://schemas.microsoft.com/office/drawing/2014/main" id="{30480202-0261-421E-853B-0786ADD5EB1B}"/>
              </a:ext>
            </a:extLst>
          </p:cNvPr>
          <p:cNvSpPr>
            <a:spLocks noGrp="1"/>
          </p:cNvSpPr>
          <p:nvPr>
            <p:ph type="ftr" sz="quarter" idx="11"/>
          </p:nvPr>
        </p:nvSpPr>
        <p:spPr/>
        <p:txBody>
          <a:bodyPr/>
          <a:lstStyle>
            <a:lvl1pPr>
              <a:defRPr/>
            </a:lvl1pPr>
          </a:lstStyle>
          <a:p>
            <a:pPr>
              <a:defRPr/>
            </a:pPr>
            <a:endParaRPr lang="es-ES"/>
          </a:p>
        </p:txBody>
      </p:sp>
      <p:sp>
        <p:nvSpPr>
          <p:cNvPr id="7" name="Slide Number Placeholder 5">
            <a:extLst>
              <a:ext uri="{FF2B5EF4-FFF2-40B4-BE49-F238E27FC236}">
                <a16:creationId xmlns:a16="http://schemas.microsoft.com/office/drawing/2014/main" id="{CF97946E-02F3-4C4A-BD04-C66C705272E8}"/>
              </a:ext>
            </a:extLst>
          </p:cNvPr>
          <p:cNvSpPr>
            <a:spLocks noGrp="1"/>
          </p:cNvSpPr>
          <p:nvPr>
            <p:ph type="sldNum" sz="quarter" idx="12"/>
          </p:nvPr>
        </p:nvSpPr>
        <p:spPr/>
        <p:txBody>
          <a:bodyPr/>
          <a:lstStyle>
            <a:lvl1pPr>
              <a:defRPr/>
            </a:lvl1pPr>
          </a:lstStyle>
          <a:p>
            <a:pPr>
              <a:defRPr/>
            </a:pPr>
            <a:fld id="{2629021B-10B2-4C35-A273-7441433751CF}" type="slidenum">
              <a:rPr lang="es-ES" altLang="es-AR"/>
              <a:pPr>
                <a:defRPr/>
              </a:pPr>
              <a:t>‹Nº›</a:t>
            </a:fld>
            <a:endParaRPr lang="es-ES" altLang="es-AR"/>
          </a:p>
        </p:txBody>
      </p:sp>
    </p:spTree>
    <p:extLst>
      <p:ext uri="{BB962C8B-B14F-4D97-AF65-F5344CB8AC3E}">
        <p14:creationId xmlns:p14="http://schemas.microsoft.com/office/powerpoint/2010/main" val="4081017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a:extLst>
              <a:ext uri="{FF2B5EF4-FFF2-40B4-BE49-F238E27FC236}">
                <a16:creationId xmlns:a16="http://schemas.microsoft.com/office/drawing/2014/main" id="{0FDCC8DF-8955-4B51-8A3B-C6FBABDCF9D0}"/>
              </a:ext>
            </a:extLst>
          </p:cNvPr>
          <p:cNvSpPr>
            <a:spLocks noGrp="1"/>
          </p:cNvSpPr>
          <p:nvPr>
            <p:ph type="dt" sz="half" idx="10"/>
          </p:nvPr>
        </p:nvSpPr>
        <p:spPr/>
        <p:txBody>
          <a:bodyPr/>
          <a:lstStyle>
            <a:lvl1pPr>
              <a:defRPr/>
            </a:lvl1pPr>
          </a:lstStyle>
          <a:p>
            <a:pPr>
              <a:defRPr/>
            </a:pPr>
            <a:endParaRPr lang="es-ES"/>
          </a:p>
        </p:txBody>
      </p:sp>
      <p:sp>
        <p:nvSpPr>
          <p:cNvPr id="5" name="Footer Placeholder 4">
            <a:extLst>
              <a:ext uri="{FF2B5EF4-FFF2-40B4-BE49-F238E27FC236}">
                <a16:creationId xmlns:a16="http://schemas.microsoft.com/office/drawing/2014/main" id="{23BA035B-08E0-4E56-A15C-121EB66DA440}"/>
              </a:ext>
            </a:extLst>
          </p:cNvPr>
          <p:cNvSpPr>
            <a:spLocks noGrp="1"/>
          </p:cNvSpPr>
          <p:nvPr>
            <p:ph type="ftr" sz="quarter" idx="11"/>
          </p:nvPr>
        </p:nvSpPr>
        <p:spPr/>
        <p:txBody>
          <a:bodyPr/>
          <a:lstStyle>
            <a:lvl1pPr>
              <a:defRPr/>
            </a:lvl1pPr>
          </a:lstStyle>
          <a:p>
            <a:pPr>
              <a:defRPr/>
            </a:pPr>
            <a:endParaRPr lang="es-ES"/>
          </a:p>
        </p:txBody>
      </p:sp>
      <p:sp>
        <p:nvSpPr>
          <p:cNvPr id="6" name="Slide Number Placeholder 5">
            <a:extLst>
              <a:ext uri="{FF2B5EF4-FFF2-40B4-BE49-F238E27FC236}">
                <a16:creationId xmlns:a16="http://schemas.microsoft.com/office/drawing/2014/main" id="{13324BAF-7AB0-469C-BCBB-CA5A4AFBDB59}"/>
              </a:ext>
            </a:extLst>
          </p:cNvPr>
          <p:cNvSpPr>
            <a:spLocks noGrp="1"/>
          </p:cNvSpPr>
          <p:nvPr>
            <p:ph type="sldNum" sz="quarter" idx="12"/>
          </p:nvPr>
        </p:nvSpPr>
        <p:spPr/>
        <p:txBody>
          <a:bodyPr/>
          <a:lstStyle>
            <a:lvl1pPr>
              <a:defRPr/>
            </a:lvl1pPr>
          </a:lstStyle>
          <a:p>
            <a:pPr>
              <a:defRPr/>
            </a:pPr>
            <a:fld id="{81B07CB3-4B48-4B13-893B-3FF170491BDA}" type="slidenum">
              <a:rPr lang="es-ES" altLang="es-AR"/>
              <a:pPr>
                <a:defRPr/>
              </a:pPr>
              <a:t>‹Nº›</a:t>
            </a:fld>
            <a:endParaRPr lang="es-ES" altLang="es-AR"/>
          </a:p>
        </p:txBody>
      </p:sp>
    </p:spTree>
    <p:extLst>
      <p:ext uri="{BB962C8B-B14F-4D97-AF65-F5344CB8AC3E}">
        <p14:creationId xmlns:p14="http://schemas.microsoft.com/office/powerpoint/2010/main" val="1212169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5" name="TextBox 11">
            <a:extLst>
              <a:ext uri="{FF2B5EF4-FFF2-40B4-BE49-F238E27FC236}">
                <a16:creationId xmlns:a16="http://schemas.microsoft.com/office/drawing/2014/main" id="{57D9C2DD-8276-4B6A-8D61-54FF9DC05CD4}"/>
              </a:ext>
            </a:extLst>
          </p:cNvPr>
          <p:cNvSpPr txBox="1"/>
          <p:nvPr/>
        </p:nvSpPr>
        <p:spPr>
          <a:xfrm>
            <a:off x="674688" y="971550"/>
            <a:ext cx="6000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dirty="0"/>
              <a:t>“</a:t>
            </a:r>
          </a:p>
        </p:txBody>
      </p:sp>
      <p:sp>
        <p:nvSpPr>
          <p:cNvPr id="6" name="TextBox 14">
            <a:extLst>
              <a:ext uri="{FF2B5EF4-FFF2-40B4-BE49-F238E27FC236}">
                <a16:creationId xmlns:a16="http://schemas.microsoft.com/office/drawing/2014/main" id="{1391824D-389C-47E5-902C-3C4DA3A356E7}"/>
              </a:ext>
            </a:extLst>
          </p:cNvPr>
          <p:cNvSpPr txBox="1"/>
          <p:nvPr/>
        </p:nvSpPr>
        <p:spPr>
          <a:xfrm>
            <a:off x="6999288" y="2613025"/>
            <a:ext cx="601662"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dirty="0"/>
              <a:t>”</a:t>
            </a:r>
          </a:p>
        </p:txBody>
      </p:sp>
      <p:sp>
        <p:nvSpPr>
          <p:cNvPr id="2" name="Title 1"/>
          <p:cNvSpPr>
            <a:spLocks noGrp="1"/>
          </p:cNvSpPr>
          <p:nvPr>
            <p:ph type="title"/>
          </p:nvPr>
        </p:nvSpPr>
        <p:spPr>
          <a:xfrm>
            <a:off x="1181409" y="1447800"/>
            <a:ext cx="6001049"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448177" y="3771174"/>
            <a:ext cx="546115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3">
            <a:extLst>
              <a:ext uri="{FF2B5EF4-FFF2-40B4-BE49-F238E27FC236}">
                <a16:creationId xmlns:a16="http://schemas.microsoft.com/office/drawing/2014/main" id="{EB7B1704-6400-4139-B658-6A7FBA056293}"/>
              </a:ext>
            </a:extLst>
          </p:cNvPr>
          <p:cNvSpPr>
            <a:spLocks noGrp="1"/>
          </p:cNvSpPr>
          <p:nvPr>
            <p:ph type="dt" sz="half" idx="15"/>
          </p:nvPr>
        </p:nvSpPr>
        <p:spPr/>
        <p:txBody>
          <a:bodyPr/>
          <a:lstStyle>
            <a:lvl1pPr>
              <a:defRPr/>
            </a:lvl1pPr>
          </a:lstStyle>
          <a:p>
            <a:pPr>
              <a:defRPr/>
            </a:pPr>
            <a:endParaRPr lang="es-ES"/>
          </a:p>
        </p:txBody>
      </p:sp>
      <p:sp>
        <p:nvSpPr>
          <p:cNvPr id="8" name="Footer Placeholder 4">
            <a:extLst>
              <a:ext uri="{FF2B5EF4-FFF2-40B4-BE49-F238E27FC236}">
                <a16:creationId xmlns:a16="http://schemas.microsoft.com/office/drawing/2014/main" id="{3AC534C6-E21B-4603-91E1-EB955290A1FF}"/>
              </a:ext>
            </a:extLst>
          </p:cNvPr>
          <p:cNvSpPr>
            <a:spLocks noGrp="1"/>
          </p:cNvSpPr>
          <p:nvPr>
            <p:ph type="ftr" sz="quarter" idx="16"/>
          </p:nvPr>
        </p:nvSpPr>
        <p:spPr/>
        <p:txBody>
          <a:bodyPr/>
          <a:lstStyle>
            <a:lvl1pPr>
              <a:defRPr/>
            </a:lvl1pPr>
          </a:lstStyle>
          <a:p>
            <a:pPr>
              <a:defRPr/>
            </a:pPr>
            <a:endParaRPr lang="es-ES"/>
          </a:p>
        </p:txBody>
      </p:sp>
      <p:sp>
        <p:nvSpPr>
          <p:cNvPr id="9" name="Slide Number Placeholder 5">
            <a:extLst>
              <a:ext uri="{FF2B5EF4-FFF2-40B4-BE49-F238E27FC236}">
                <a16:creationId xmlns:a16="http://schemas.microsoft.com/office/drawing/2014/main" id="{F1D5A941-F3B0-45E5-98D3-CDAF2C0940AB}"/>
              </a:ext>
            </a:extLst>
          </p:cNvPr>
          <p:cNvSpPr>
            <a:spLocks noGrp="1"/>
          </p:cNvSpPr>
          <p:nvPr>
            <p:ph type="sldNum" sz="quarter" idx="17"/>
          </p:nvPr>
        </p:nvSpPr>
        <p:spPr/>
        <p:txBody>
          <a:bodyPr/>
          <a:lstStyle>
            <a:lvl1pPr>
              <a:defRPr/>
            </a:lvl1pPr>
          </a:lstStyle>
          <a:p>
            <a:pPr>
              <a:defRPr/>
            </a:pPr>
            <a:fld id="{03CE1460-4F9A-4896-913A-B9DBBDBEB6D1}" type="slidenum">
              <a:rPr lang="es-ES" altLang="es-AR"/>
              <a:pPr>
                <a:defRPr/>
              </a:pPr>
              <a:t>‹Nº›</a:t>
            </a:fld>
            <a:endParaRPr lang="es-ES" altLang="es-AR"/>
          </a:p>
        </p:txBody>
      </p:sp>
    </p:spTree>
    <p:extLst>
      <p:ext uri="{BB962C8B-B14F-4D97-AF65-F5344CB8AC3E}">
        <p14:creationId xmlns:p14="http://schemas.microsoft.com/office/powerpoint/2010/main" val="828964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a:extLst>
              <a:ext uri="{FF2B5EF4-FFF2-40B4-BE49-F238E27FC236}">
                <a16:creationId xmlns:a16="http://schemas.microsoft.com/office/drawing/2014/main" id="{572CA573-6F9E-49D3-B1AA-981E36002966}"/>
              </a:ext>
            </a:extLst>
          </p:cNvPr>
          <p:cNvSpPr>
            <a:spLocks noGrp="1"/>
          </p:cNvSpPr>
          <p:nvPr>
            <p:ph type="dt" sz="half" idx="10"/>
          </p:nvPr>
        </p:nvSpPr>
        <p:spPr/>
        <p:txBody>
          <a:bodyPr/>
          <a:lstStyle>
            <a:lvl1pPr>
              <a:defRPr/>
            </a:lvl1pPr>
          </a:lstStyle>
          <a:p>
            <a:pPr>
              <a:defRPr/>
            </a:pPr>
            <a:endParaRPr lang="es-ES"/>
          </a:p>
        </p:txBody>
      </p:sp>
      <p:sp>
        <p:nvSpPr>
          <p:cNvPr id="5" name="Footer Placeholder 4">
            <a:extLst>
              <a:ext uri="{FF2B5EF4-FFF2-40B4-BE49-F238E27FC236}">
                <a16:creationId xmlns:a16="http://schemas.microsoft.com/office/drawing/2014/main" id="{0E7E4A08-AC77-4C62-B436-4D3AB7CCC386}"/>
              </a:ext>
            </a:extLst>
          </p:cNvPr>
          <p:cNvSpPr>
            <a:spLocks noGrp="1"/>
          </p:cNvSpPr>
          <p:nvPr>
            <p:ph type="ftr" sz="quarter" idx="11"/>
          </p:nvPr>
        </p:nvSpPr>
        <p:spPr/>
        <p:txBody>
          <a:bodyPr/>
          <a:lstStyle>
            <a:lvl1pPr>
              <a:defRPr/>
            </a:lvl1pPr>
          </a:lstStyle>
          <a:p>
            <a:pPr>
              <a:defRPr/>
            </a:pPr>
            <a:endParaRPr lang="es-ES"/>
          </a:p>
        </p:txBody>
      </p:sp>
      <p:sp>
        <p:nvSpPr>
          <p:cNvPr id="6" name="Slide Number Placeholder 5">
            <a:extLst>
              <a:ext uri="{FF2B5EF4-FFF2-40B4-BE49-F238E27FC236}">
                <a16:creationId xmlns:a16="http://schemas.microsoft.com/office/drawing/2014/main" id="{C25D738F-1214-41DE-A9E1-B0B226AAE2CA}"/>
              </a:ext>
            </a:extLst>
          </p:cNvPr>
          <p:cNvSpPr>
            <a:spLocks noGrp="1"/>
          </p:cNvSpPr>
          <p:nvPr>
            <p:ph type="sldNum" sz="quarter" idx="12"/>
          </p:nvPr>
        </p:nvSpPr>
        <p:spPr/>
        <p:txBody>
          <a:bodyPr/>
          <a:lstStyle>
            <a:lvl1pPr>
              <a:defRPr/>
            </a:lvl1pPr>
          </a:lstStyle>
          <a:p>
            <a:pPr>
              <a:defRPr/>
            </a:pPr>
            <a:fld id="{DD4ADD9D-FCFC-4E5F-8A1A-5E7005A3167D}" type="slidenum">
              <a:rPr lang="es-ES" altLang="es-AR"/>
              <a:pPr>
                <a:defRPr/>
              </a:pPr>
              <a:t>‹Nº›</a:t>
            </a:fld>
            <a:endParaRPr lang="es-ES" altLang="es-AR"/>
          </a:p>
        </p:txBody>
      </p:sp>
    </p:spTree>
    <p:extLst>
      <p:ext uri="{BB962C8B-B14F-4D97-AF65-F5344CB8AC3E}">
        <p14:creationId xmlns:p14="http://schemas.microsoft.com/office/powerpoint/2010/main" val="3897080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cxnSp>
        <p:nvCxnSpPr>
          <p:cNvPr id="9" name="Straight Connector 16">
            <a:extLst>
              <a:ext uri="{FF2B5EF4-FFF2-40B4-BE49-F238E27FC236}">
                <a16:creationId xmlns:a16="http://schemas.microsoft.com/office/drawing/2014/main" id="{67FDD359-3A23-4B70-8775-195C8F4B7222}"/>
              </a:ext>
            </a:extLst>
          </p:cNvPr>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a:extLst>
              <a:ext uri="{FF2B5EF4-FFF2-40B4-BE49-F238E27FC236}">
                <a16:creationId xmlns:a16="http://schemas.microsoft.com/office/drawing/2014/main" id="{074E940E-7BAE-443B-B6BD-2EE065B3C98A}"/>
              </a:ext>
            </a:extLst>
          </p:cNvPr>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Date Placeholder 3">
            <a:extLst>
              <a:ext uri="{FF2B5EF4-FFF2-40B4-BE49-F238E27FC236}">
                <a16:creationId xmlns:a16="http://schemas.microsoft.com/office/drawing/2014/main" id="{8BF2CA95-DBF5-414C-B933-2A6503F1C7B9}"/>
              </a:ext>
            </a:extLst>
          </p:cNvPr>
          <p:cNvSpPr>
            <a:spLocks noGrp="1"/>
          </p:cNvSpPr>
          <p:nvPr>
            <p:ph type="dt" sz="half" idx="18"/>
          </p:nvPr>
        </p:nvSpPr>
        <p:spPr/>
        <p:txBody>
          <a:bodyPr/>
          <a:lstStyle>
            <a:lvl1pPr>
              <a:defRPr/>
            </a:lvl1pPr>
          </a:lstStyle>
          <a:p>
            <a:pPr>
              <a:defRPr/>
            </a:pPr>
            <a:endParaRPr lang="es-ES"/>
          </a:p>
        </p:txBody>
      </p:sp>
      <p:sp>
        <p:nvSpPr>
          <p:cNvPr id="12" name="Footer Placeholder 4">
            <a:extLst>
              <a:ext uri="{FF2B5EF4-FFF2-40B4-BE49-F238E27FC236}">
                <a16:creationId xmlns:a16="http://schemas.microsoft.com/office/drawing/2014/main" id="{BA4FAC6B-B719-4241-B1BF-32CC67E8A963}"/>
              </a:ext>
            </a:extLst>
          </p:cNvPr>
          <p:cNvSpPr>
            <a:spLocks noGrp="1"/>
          </p:cNvSpPr>
          <p:nvPr>
            <p:ph type="ftr" sz="quarter" idx="19"/>
          </p:nvPr>
        </p:nvSpPr>
        <p:spPr/>
        <p:txBody>
          <a:bodyPr/>
          <a:lstStyle>
            <a:lvl1pPr>
              <a:defRPr/>
            </a:lvl1pPr>
          </a:lstStyle>
          <a:p>
            <a:pPr>
              <a:defRPr/>
            </a:pPr>
            <a:endParaRPr lang="es-ES"/>
          </a:p>
        </p:txBody>
      </p:sp>
      <p:sp>
        <p:nvSpPr>
          <p:cNvPr id="13" name="Slide Number Placeholder 5">
            <a:extLst>
              <a:ext uri="{FF2B5EF4-FFF2-40B4-BE49-F238E27FC236}">
                <a16:creationId xmlns:a16="http://schemas.microsoft.com/office/drawing/2014/main" id="{D4436E74-DF4E-4FAD-BB80-2BF9AC003F21}"/>
              </a:ext>
            </a:extLst>
          </p:cNvPr>
          <p:cNvSpPr>
            <a:spLocks noGrp="1"/>
          </p:cNvSpPr>
          <p:nvPr>
            <p:ph type="sldNum" sz="quarter" idx="20"/>
          </p:nvPr>
        </p:nvSpPr>
        <p:spPr/>
        <p:txBody>
          <a:bodyPr/>
          <a:lstStyle>
            <a:lvl1pPr>
              <a:defRPr/>
            </a:lvl1pPr>
          </a:lstStyle>
          <a:p>
            <a:pPr>
              <a:defRPr/>
            </a:pPr>
            <a:fld id="{DF9728AD-3E77-42FC-A94D-0D6160B9FF31}" type="slidenum">
              <a:rPr lang="es-ES" altLang="es-AR"/>
              <a:pPr>
                <a:defRPr/>
              </a:pPr>
              <a:t>‹Nº›</a:t>
            </a:fld>
            <a:endParaRPr lang="es-ES" altLang="es-AR"/>
          </a:p>
        </p:txBody>
      </p:sp>
    </p:spTree>
    <p:extLst>
      <p:ext uri="{BB962C8B-B14F-4D97-AF65-F5344CB8AC3E}">
        <p14:creationId xmlns:p14="http://schemas.microsoft.com/office/powerpoint/2010/main" val="156019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cxnSp>
        <p:nvCxnSpPr>
          <p:cNvPr id="12" name="Straight Connector 18">
            <a:extLst>
              <a:ext uri="{FF2B5EF4-FFF2-40B4-BE49-F238E27FC236}">
                <a16:creationId xmlns:a16="http://schemas.microsoft.com/office/drawing/2014/main" id="{62430982-4DA3-4F03-B1D8-738D59EDCFDE}"/>
              </a:ext>
            </a:extLst>
          </p:cNvPr>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9">
            <a:extLst>
              <a:ext uri="{FF2B5EF4-FFF2-40B4-BE49-F238E27FC236}">
                <a16:creationId xmlns:a16="http://schemas.microsoft.com/office/drawing/2014/main" id="{D9EFAAC8-B732-4FD8-9DC0-8371557816CC}"/>
              </a:ext>
            </a:extLst>
          </p:cNvPr>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a:t>Haga clic en el icono para agregar una imagen</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a:t>Haga clic en el icono para agregar una imagen</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a:t>Haga clic en el icono para agregar una imagen</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5" name="Date Placeholder 3">
            <a:extLst>
              <a:ext uri="{FF2B5EF4-FFF2-40B4-BE49-F238E27FC236}">
                <a16:creationId xmlns:a16="http://schemas.microsoft.com/office/drawing/2014/main" id="{08D404C7-B3AF-4483-ADCA-EEE6712F6431}"/>
              </a:ext>
            </a:extLst>
          </p:cNvPr>
          <p:cNvSpPr>
            <a:spLocks noGrp="1"/>
          </p:cNvSpPr>
          <p:nvPr>
            <p:ph type="dt" sz="half" idx="23"/>
          </p:nvPr>
        </p:nvSpPr>
        <p:spPr/>
        <p:txBody>
          <a:bodyPr/>
          <a:lstStyle>
            <a:lvl1pPr>
              <a:defRPr/>
            </a:lvl1pPr>
          </a:lstStyle>
          <a:p>
            <a:pPr>
              <a:defRPr/>
            </a:pPr>
            <a:endParaRPr lang="es-ES"/>
          </a:p>
        </p:txBody>
      </p:sp>
      <p:sp>
        <p:nvSpPr>
          <p:cNvPr id="16" name="Footer Placeholder 4">
            <a:extLst>
              <a:ext uri="{FF2B5EF4-FFF2-40B4-BE49-F238E27FC236}">
                <a16:creationId xmlns:a16="http://schemas.microsoft.com/office/drawing/2014/main" id="{C3A45168-628F-4B10-8631-5DC5A01B2655}"/>
              </a:ext>
            </a:extLst>
          </p:cNvPr>
          <p:cNvSpPr>
            <a:spLocks noGrp="1"/>
          </p:cNvSpPr>
          <p:nvPr>
            <p:ph type="ftr" sz="quarter" idx="24"/>
          </p:nvPr>
        </p:nvSpPr>
        <p:spPr/>
        <p:txBody>
          <a:bodyPr/>
          <a:lstStyle>
            <a:lvl1pPr>
              <a:defRPr/>
            </a:lvl1pPr>
          </a:lstStyle>
          <a:p>
            <a:pPr>
              <a:defRPr/>
            </a:pPr>
            <a:endParaRPr lang="es-ES"/>
          </a:p>
        </p:txBody>
      </p:sp>
      <p:sp>
        <p:nvSpPr>
          <p:cNvPr id="17" name="Slide Number Placeholder 5">
            <a:extLst>
              <a:ext uri="{FF2B5EF4-FFF2-40B4-BE49-F238E27FC236}">
                <a16:creationId xmlns:a16="http://schemas.microsoft.com/office/drawing/2014/main" id="{6E27F87D-AC06-4B85-95D9-D56D08CD69C5}"/>
              </a:ext>
            </a:extLst>
          </p:cNvPr>
          <p:cNvSpPr>
            <a:spLocks noGrp="1"/>
          </p:cNvSpPr>
          <p:nvPr>
            <p:ph type="sldNum" sz="quarter" idx="25"/>
          </p:nvPr>
        </p:nvSpPr>
        <p:spPr/>
        <p:txBody>
          <a:bodyPr/>
          <a:lstStyle>
            <a:lvl1pPr>
              <a:defRPr/>
            </a:lvl1pPr>
          </a:lstStyle>
          <a:p>
            <a:pPr>
              <a:defRPr/>
            </a:pPr>
            <a:fld id="{D0CA499A-12E7-4154-95DB-B48CA16D2406}" type="slidenum">
              <a:rPr lang="es-ES" altLang="es-AR"/>
              <a:pPr>
                <a:defRPr/>
              </a:pPr>
              <a:t>‹Nº›</a:t>
            </a:fld>
            <a:endParaRPr lang="es-ES" altLang="es-AR"/>
          </a:p>
        </p:txBody>
      </p:sp>
    </p:spTree>
    <p:extLst>
      <p:ext uri="{BB962C8B-B14F-4D97-AF65-F5344CB8AC3E}">
        <p14:creationId xmlns:p14="http://schemas.microsoft.com/office/powerpoint/2010/main" val="1992906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BE3C06DC-C8C4-4459-BFEA-F99DD9198F7A}"/>
              </a:ext>
            </a:extLst>
          </p:cNvPr>
          <p:cNvSpPr>
            <a:spLocks noGrp="1"/>
          </p:cNvSpPr>
          <p:nvPr>
            <p:ph type="dt" sz="half" idx="10"/>
          </p:nvPr>
        </p:nvSpPr>
        <p:spPr/>
        <p:txBody>
          <a:bodyPr/>
          <a:lstStyle>
            <a:lvl1pPr>
              <a:defRPr/>
            </a:lvl1pPr>
          </a:lstStyle>
          <a:p>
            <a:pPr>
              <a:defRPr/>
            </a:pPr>
            <a:endParaRPr lang="es-ES"/>
          </a:p>
        </p:txBody>
      </p:sp>
      <p:sp>
        <p:nvSpPr>
          <p:cNvPr id="5" name="Footer Placeholder 4">
            <a:extLst>
              <a:ext uri="{FF2B5EF4-FFF2-40B4-BE49-F238E27FC236}">
                <a16:creationId xmlns:a16="http://schemas.microsoft.com/office/drawing/2014/main" id="{B4FBF95B-8009-4984-BFB7-C7C00D18148F}"/>
              </a:ext>
            </a:extLst>
          </p:cNvPr>
          <p:cNvSpPr>
            <a:spLocks noGrp="1"/>
          </p:cNvSpPr>
          <p:nvPr>
            <p:ph type="ftr" sz="quarter" idx="11"/>
          </p:nvPr>
        </p:nvSpPr>
        <p:spPr/>
        <p:txBody>
          <a:bodyPr/>
          <a:lstStyle>
            <a:lvl1pPr>
              <a:defRPr/>
            </a:lvl1pPr>
          </a:lstStyle>
          <a:p>
            <a:pPr>
              <a:defRPr/>
            </a:pPr>
            <a:endParaRPr lang="es-ES"/>
          </a:p>
        </p:txBody>
      </p:sp>
      <p:sp>
        <p:nvSpPr>
          <p:cNvPr id="6" name="Slide Number Placeholder 5">
            <a:extLst>
              <a:ext uri="{FF2B5EF4-FFF2-40B4-BE49-F238E27FC236}">
                <a16:creationId xmlns:a16="http://schemas.microsoft.com/office/drawing/2014/main" id="{1729C6E5-594D-4810-89DE-BB7C04022149}"/>
              </a:ext>
            </a:extLst>
          </p:cNvPr>
          <p:cNvSpPr>
            <a:spLocks noGrp="1"/>
          </p:cNvSpPr>
          <p:nvPr>
            <p:ph type="sldNum" sz="quarter" idx="12"/>
          </p:nvPr>
        </p:nvSpPr>
        <p:spPr/>
        <p:txBody>
          <a:bodyPr/>
          <a:lstStyle>
            <a:lvl1pPr>
              <a:defRPr/>
            </a:lvl1pPr>
          </a:lstStyle>
          <a:p>
            <a:pPr>
              <a:defRPr/>
            </a:pPr>
            <a:fld id="{617D99E7-B8E7-4189-98A8-D24A0C0CE82F}" type="slidenum">
              <a:rPr lang="es-ES" altLang="es-AR"/>
              <a:pPr>
                <a:defRPr/>
              </a:pPr>
              <a:t>‹Nº›</a:t>
            </a:fld>
            <a:endParaRPr lang="es-ES" altLang="es-AR"/>
          </a:p>
        </p:txBody>
      </p:sp>
    </p:spTree>
    <p:extLst>
      <p:ext uri="{BB962C8B-B14F-4D97-AF65-F5344CB8AC3E}">
        <p14:creationId xmlns:p14="http://schemas.microsoft.com/office/powerpoint/2010/main" val="300639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4BA8FF18-1D45-49A1-B3B5-6D2B122ED811}"/>
              </a:ext>
            </a:extLst>
          </p:cNvPr>
          <p:cNvSpPr>
            <a:spLocks noGrp="1"/>
          </p:cNvSpPr>
          <p:nvPr>
            <p:ph type="dt" sz="half" idx="10"/>
          </p:nvPr>
        </p:nvSpPr>
        <p:spPr/>
        <p:txBody>
          <a:bodyPr/>
          <a:lstStyle>
            <a:lvl1pPr>
              <a:defRPr/>
            </a:lvl1pPr>
          </a:lstStyle>
          <a:p>
            <a:pPr>
              <a:defRPr/>
            </a:pPr>
            <a:endParaRPr lang="es-ES"/>
          </a:p>
        </p:txBody>
      </p:sp>
      <p:sp>
        <p:nvSpPr>
          <p:cNvPr id="5" name="Footer Placeholder 4">
            <a:extLst>
              <a:ext uri="{FF2B5EF4-FFF2-40B4-BE49-F238E27FC236}">
                <a16:creationId xmlns:a16="http://schemas.microsoft.com/office/drawing/2014/main" id="{3B700880-09CB-4295-9023-6864E681181A}"/>
              </a:ext>
            </a:extLst>
          </p:cNvPr>
          <p:cNvSpPr>
            <a:spLocks noGrp="1"/>
          </p:cNvSpPr>
          <p:nvPr>
            <p:ph type="ftr" sz="quarter" idx="11"/>
          </p:nvPr>
        </p:nvSpPr>
        <p:spPr/>
        <p:txBody>
          <a:bodyPr/>
          <a:lstStyle>
            <a:lvl1pPr>
              <a:defRPr/>
            </a:lvl1pPr>
          </a:lstStyle>
          <a:p>
            <a:pPr>
              <a:defRPr/>
            </a:pPr>
            <a:endParaRPr lang="es-ES"/>
          </a:p>
        </p:txBody>
      </p:sp>
      <p:sp>
        <p:nvSpPr>
          <p:cNvPr id="6" name="Slide Number Placeholder 5">
            <a:extLst>
              <a:ext uri="{FF2B5EF4-FFF2-40B4-BE49-F238E27FC236}">
                <a16:creationId xmlns:a16="http://schemas.microsoft.com/office/drawing/2014/main" id="{83331487-FDFD-4493-B6A5-28C047D71670}"/>
              </a:ext>
            </a:extLst>
          </p:cNvPr>
          <p:cNvSpPr>
            <a:spLocks noGrp="1"/>
          </p:cNvSpPr>
          <p:nvPr>
            <p:ph type="sldNum" sz="quarter" idx="12"/>
          </p:nvPr>
        </p:nvSpPr>
        <p:spPr/>
        <p:txBody>
          <a:bodyPr/>
          <a:lstStyle>
            <a:lvl1pPr>
              <a:defRPr/>
            </a:lvl1pPr>
          </a:lstStyle>
          <a:p>
            <a:pPr>
              <a:defRPr/>
            </a:pPr>
            <a:fld id="{87EEAAD8-D02E-4FDD-A963-63B37F858032}" type="slidenum">
              <a:rPr lang="es-ES" altLang="es-AR"/>
              <a:pPr>
                <a:defRPr/>
              </a:pPr>
              <a:t>‹Nº›</a:t>
            </a:fld>
            <a:endParaRPr lang="es-ES" altLang="es-AR"/>
          </a:p>
        </p:txBody>
      </p:sp>
    </p:spTree>
    <p:extLst>
      <p:ext uri="{BB962C8B-B14F-4D97-AF65-F5344CB8AC3E}">
        <p14:creationId xmlns:p14="http://schemas.microsoft.com/office/powerpoint/2010/main" val="1485468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16ACFEB7-C894-4115-85B0-8F767FB209EA}"/>
              </a:ext>
            </a:extLst>
          </p:cNvPr>
          <p:cNvSpPr>
            <a:spLocks noGrp="1"/>
          </p:cNvSpPr>
          <p:nvPr>
            <p:ph type="dt" sz="half" idx="10"/>
          </p:nvPr>
        </p:nvSpPr>
        <p:spPr/>
        <p:txBody>
          <a:bodyPr/>
          <a:lstStyle>
            <a:lvl1pPr>
              <a:defRPr/>
            </a:lvl1pPr>
          </a:lstStyle>
          <a:p>
            <a:pPr>
              <a:defRPr/>
            </a:pPr>
            <a:endParaRPr lang="es-ES"/>
          </a:p>
        </p:txBody>
      </p:sp>
      <p:sp>
        <p:nvSpPr>
          <p:cNvPr id="5" name="Footer Placeholder 4">
            <a:extLst>
              <a:ext uri="{FF2B5EF4-FFF2-40B4-BE49-F238E27FC236}">
                <a16:creationId xmlns:a16="http://schemas.microsoft.com/office/drawing/2014/main" id="{53BA5763-5D49-4494-8CFC-AA5540B4F0C6}"/>
              </a:ext>
            </a:extLst>
          </p:cNvPr>
          <p:cNvSpPr>
            <a:spLocks noGrp="1"/>
          </p:cNvSpPr>
          <p:nvPr>
            <p:ph type="ftr" sz="quarter" idx="11"/>
          </p:nvPr>
        </p:nvSpPr>
        <p:spPr/>
        <p:txBody>
          <a:bodyPr/>
          <a:lstStyle>
            <a:lvl1pPr>
              <a:defRPr/>
            </a:lvl1pPr>
          </a:lstStyle>
          <a:p>
            <a:pPr>
              <a:defRPr/>
            </a:pPr>
            <a:endParaRPr lang="es-ES"/>
          </a:p>
        </p:txBody>
      </p:sp>
      <p:sp>
        <p:nvSpPr>
          <p:cNvPr id="6" name="Slide Number Placeholder 5">
            <a:extLst>
              <a:ext uri="{FF2B5EF4-FFF2-40B4-BE49-F238E27FC236}">
                <a16:creationId xmlns:a16="http://schemas.microsoft.com/office/drawing/2014/main" id="{A3F64648-1262-4AC7-8E85-ED5319C7276A}"/>
              </a:ext>
            </a:extLst>
          </p:cNvPr>
          <p:cNvSpPr>
            <a:spLocks noGrp="1"/>
          </p:cNvSpPr>
          <p:nvPr>
            <p:ph type="sldNum" sz="quarter" idx="12"/>
          </p:nvPr>
        </p:nvSpPr>
        <p:spPr/>
        <p:txBody>
          <a:bodyPr/>
          <a:lstStyle>
            <a:lvl1pPr>
              <a:defRPr/>
            </a:lvl1pPr>
          </a:lstStyle>
          <a:p>
            <a:pPr>
              <a:defRPr/>
            </a:pPr>
            <a:fld id="{FA9AC944-B8E5-452A-B29B-432BD49BD950}" type="slidenum">
              <a:rPr lang="es-ES" altLang="es-AR"/>
              <a:pPr>
                <a:defRPr/>
              </a:pPr>
              <a:t>‹Nº›</a:t>
            </a:fld>
            <a:endParaRPr lang="es-ES" altLang="es-AR"/>
          </a:p>
        </p:txBody>
      </p:sp>
    </p:spTree>
    <p:extLst>
      <p:ext uri="{BB962C8B-B14F-4D97-AF65-F5344CB8AC3E}">
        <p14:creationId xmlns:p14="http://schemas.microsoft.com/office/powerpoint/2010/main" val="3874013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a:extLst>
              <a:ext uri="{FF2B5EF4-FFF2-40B4-BE49-F238E27FC236}">
                <a16:creationId xmlns:a16="http://schemas.microsoft.com/office/drawing/2014/main" id="{E6923B15-C4EB-430F-810C-8251EB6AEAA9}"/>
              </a:ext>
            </a:extLst>
          </p:cNvPr>
          <p:cNvSpPr>
            <a:spLocks noGrp="1"/>
          </p:cNvSpPr>
          <p:nvPr>
            <p:ph type="dt" sz="half" idx="10"/>
          </p:nvPr>
        </p:nvSpPr>
        <p:spPr/>
        <p:txBody>
          <a:bodyPr/>
          <a:lstStyle>
            <a:lvl1pPr>
              <a:defRPr/>
            </a:lvl1pPr>
          </a:lstStyle>
          <a:p>
            <a:pPr>
              <a:defRPr/>
            </a:pPr>
            <a:endParaRPr lang="es-ES"/>
          </a:p>
        </p:txBody>
      </p:sp>
      <p:sp>
        <p:nvSpPr>
          <p:cNvPr id="5" name="Footer Placeholder 4">
            <a:extLst>
              <a:ext uri="{FF2B5EF4-FFF2-40B4-BE49-F238E27FC236}">
                <a16:creationId xmlns:a16="http://schemas.microsoft.com/office/drawing/2014/main" id="{7723B395-6132-4A63-8D60-5A176C840C2A}"/>
              </a:ext>
            </a:extLst>
          </p:cNvPr>
          <p:cNvSpPr>
            <a:spLocks noGrp="1"/>
          </p:cNvSpPr>
          <p:nvPr>
            <p:ph type="ftr" sz="quarter" idx="11"/>
          </p:nvPr>
        </p:nvSpPr>
        <p:spPr/>
        <p:txBody>
          <a:bodyPr/>
          <a:lstStyle>
            <a:lvl1pPr>
              <a:defRPr/>
            </a:lvl1pPr>
          </a:lstStyle>
          <a:p>
            <a:pPr>
              <a:defRPr/>
            </a:pPr>
            <a:endParaRPr lang="es-ES"/>
          </a:p>
        </p:txBody>
      </p:sp>
      <p:sp>
        <p:nvSpPr>
          <p:cNvPr id="6" name="Slide Number Placeholder 5">
            <a:extLst>
              <a:ext uri="{FF2B5EF4-FFF2-40B4-BE49-F238E27FC236}">
                <a16:creationId xmlns:a16="http://schemas.microsoft.com/office/drawing/2014/main" id="{933FF1FF-76A4-454E-B79E-A4D8AB6210AA}"/>
              </a:ext>
            </a:extLst>
          </p:cNvPr>
          <p:cNvSpPr>
            <a:spLocks noGrp="1"/>
          </p:cNvSpPr>
          <p:nvPr>
            <p:ph type="sldNum" sz="quarter" idx="12"/>
          </p:nvPr>
        </p:nvSpPr>
        <p:spPr/>
        <p:txBody>
          <a:bodyPr/>
          <a:lstStyle>
            <a:lvl1pPr>
              <a:defRPr/>
            </a:lvl1pPr>
          </a:lstStyle>
          <a:p>
            <a:pPr>
              <a:defRPr/>
            </a:pPr>
            <a:fld id="{5D9F0323-ABF9-4177-8521-21E91E1080B5}" type="slidenum">
              <a:rPr lang="es-ES" altLang="es-AR"/>
              <a:pPr>
                <a:defRPr/>
              </a:pPr>
              <a:t>‹Nº›</a:t>
            </a:fld>
            <a:endParaRPr lang="es-ES" altLang="es-AR"/>
          </a:p>
        </p:txBody>
      </p:sp>
    </p:spTree>
    <p:extLst>
      <p:ext uri="{BB962C8B-B14F-4D97-AF65-F5344CB8AC3E}">
        <p14:creationId xmlns:p14="http://schemas.microsoft.com/office/powerpoint/2010/main" val="684293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a:extLst>
              <a:ext uri="{FF2B5EF4-FFF2-40B4-BE49-F238E27FC236}">
                <a16:creationId xmlns:a16="http://schemas.microsoft.com/office/drawing/2014/main" id="{E0C1B08C-A8D7-4C4B-B687-7EFD259286B3}"/>
              </a:ext>
            </a:extLst>
          </p:cNvPr>
          <p:cNvSpPr>
            <a:spLocks noGrp="1"/>
          </p:cNvSpPr>
          <p:nvPr>
            <p:ph type="dt" sz="half" idx="10"/>
          </p:nvPr>
        </p:nvSpPr>
        <p:spPr/>
        <p:txBody>
          <a:bodyPr/>
          <a:lstStyle>
            <a:lvl1pPr>
              <a:defRPr/>
            </a:lvl1pPr>
          </a:lstStyle>
          <a:p>
            <a:pPr>
              <a:defRPr/>
            </a:pPr>
            <a:endParaRPr lang="es-ES"/>
          </a:p>
        </p:txBody>
      </p:sp>
      <p:sp>
        <p:nvSpPr>
          <p:cNvPr id="6" name="Footer Placeholder 4">
            <a:extLst>
              <a:ext uri="{FF2B5EF4-FFF2-40B4-BE49-F238E27FC236}">
                <a16:creationId xmlns:a16="http://schemas.microsoft.com/office/drawing/2014/main" id="{72A65014-B62F-49D1-896E-477F8D899D3F}"/>
              </a:ext>
            </a:extLst>
          </p:cNvPr>
          <p:cNvSpPr>
            <a:spLocks noGrp="1"/>
          </p:cNvSpPr>
          <p:nvPr>
            <p:ph type="ftr" sz="quarter" idx="11"/>
          </p:nvPr>
        </p:nvSpPr>
        <p:spPr/>
        <p:txBody>
          <a:bodyPr/>
          <a:lstStyle>
            <a:lvl1pPr>
              <a:defRPr/>
            </a:lvl1pPr>
          </a:lstStyle>
          <a:p>
            <a:pPr>
              <a:defRPr/>
            </a:pPr>
            <a:endParaRPr lang="es-ES"/>
          </a:p>
        </p:txBody>
      </p:sp>
      <p:sp>
        <p:nvSpPr>
          <p:cNvPr id="7" name="Slide Number Placeholder 5">
            <a:extLst>
              <a:ext uri="{FF2B5EF4-FFF2-40B4-BE49-F238E27FC236}">
                <a16:creationId xmlns:a16="http://schemas.microsoft.com/office/drawing/2014/main" id="{AAFB367E-C674-4C5F-B8FF-A266404DBE4B}"/>
              </a:ext>
            </a:extLst>
          </p:cNvPr>
          <p:cNvSpPr>
            <a:spLocks noGrp="1"/>
          </p:cNvSpPr>
          <p:nvPr>
            <p:ph type="sldNum" sz="quarter" idx="12"/>
          </p:nvPr>
        </p:nvSpPr>
        <p:spPr/>
        <p:txBody>
          <a:bodyPr/>
          <a:lstStyle>
            <a:lvl1pPr>
              <a:defRPr/>
            </a:lvl1pPr>
          </a:lstStyle>
          <a:p>
            <a:pPr>
              <a:defRPr/>
            </a:pPr>
            <a:fld id="{E1EF3C7C-F663-47C9-8A60-91C4EF29541E}" type="slidenum">
              <a:rPr lang="es-ES" altLang="es-AR"/>
              <a:pPr>
                <a:defRPr/>
              </a:pPr>
              <a:t>‹Nº›</a:t>
            </a:fld>
            <a:endParaRPr lang="es-ES" altLang="es-AR"/>
          </a:p>
        </p:txBody>
      </p:sp>
    </p:spTree>
    <p:extLst>
      <p:ext uri="{BB962C8B-B14F-4D97-AF65-F5344CB8AC3E}">
        <p14:creationId xmlns:p14="http://schemas.microsoft.com/office/powerpoint/2010/main" val="3946812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a:extLst>
              <a:ext uri="{FF2B5EF4-FFF2-40B4-BE49-F238E27FC236}">
                <a16:creationId xmlns:a16="http://schemas.microsoft.com/office/drawing/2014/main" id="{723A00AE-8C27-4ED6-ABA2-1E5483678429}"/>
              </a:ext>
            </a:extLst>
          </p:cNvPr>
          <p:cNvSpPr>
            <a:spLocks noGrp="1"/>
          </p:cNvSpPr>
          <p:nvPr>
            <p:ph type="dt" sz="half" idx="10"/>
          </p:nvPr>
        </p:nvSpPr>
        <p:spPr/>
        <p:txBody>
          <a:bodyPr/>
          <a:lstStyle>
            <a:lvl1pPr>
              <a:defRPr/>
            </a:lvl1pPr>
          </a:lstStyle>
          <a:p>
            <a:pPr>
              <a:defRPr/>
            </a:pPr>
            <a:endParaRPr lang="es-ES"/>
          </a:p>
        </p:txBody>
      </p:sp>
      <p:sp>
        <p:nvSpPr>
          <p:cNvPr id="8" name="Footer Placeholder 4">
            <a:extLst>
              <a:ext uri="{FF2B5EF4-FFF2-40B4-BE49-F238E27FC236}">
                <a16:creationId xmlns:a16="http://schemas.microsoft.com/office/drawing/2014/main" id="{91D25130-B276-498D-8F96-20C6A2388DC1}"/>
              </a:ext>
            </a:extLst>
          </p:cNvPr>
          <p:cNvSpPr>
            <a:spLocks noGrp="1"/>
          </p:cNvSpPr>
          <p:nvPr>
            <p:ph type="ftr" sz="quarter" idx="11"/>
          </p:nvPr>
        </p:nvSpPr>
        <p:spPr/>
        <p:txBody>
          <a:bodyPr/>
          <a:lstStyle>
            <a:lvl1pPr>
              <a:defRPr/>
            </a:lvl1pPr>
          </a:lstStyle>
          <a:p>
            <a:pPr>
              <a:defRPr/>
            </a:pPr>
            <a:endParaRPr lang="es-ES"/>
          </a:p>
        </p:txBody>
      </p:sp>
      <p:sp>
        <p:nvSpPr>
          <p:cNvPr id="9" name="Slide Number Placeholder 5">
            <a:extLst>
              <a:ext uri="{FF2B5EF4-FFF2-40B4-BE49-F238E27FC236}">
                <a16:creationId xmlns:a16="http://schemas.microsoft.com/office/drawing/2014/main" id="{1A1F960F-7517-4B83-8649-022DBA7BD3C5}"/>
              </a:ext>
            </a:extLst>
          </p:cNvPr>
          <p:cNvSpPr>
            <a:spLocks noGrp="1"/>
          </p:cNvSpPr>
          <p:nvPr>
            <p:ph type="sldNum" sz="quarter" idx="12"/>
          </p:nvPr>
        </p:nvSpPr>
        <p:spPr/>
        <p:txBody>
          <a:bodyPr/>
          <a:lstStyle>
            <a:lvl1pPr>
              <a:defRPr/>
            </a:lvl1pPr>
          </a:lstStyle>
          <a:p>
            <a:pPr>
              <a:defRPr/>
            </a:pPr>
            <a:fld id="{2793F60D-AE33-4151-A968-B93923B8F1A8}" type="slidenum">
              <a:rPr lang="es-ES" altLang="es-AR"/>
              <a:pPr>
                <a:defRPr/>
              </a:pPr>
              <a:t>‹Nº›</a:t>
            </a:fld>
            <a:endParaRPr lang="es-ES" altLang="es-AR"/>
          </a:p>
        </p:txBody>
      </p:sp>
    </p:spTree>
    <p:extLst>
      <p:ext uri="{BB962C8B-B14F-4D97-AF65-F5344CB8AC3E}">
        <p14:creationId xmlns:p14="http://schemas.microsoft.com/office/powerpoint/2010/main" val="1765005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3">
            <a:extLst>
              <a:ext uri="{FF2B5EF4-FFF2-40B4-BE49-F238E27FC236}">
                <a16:creationId xmlns:a16="http://schemas.microsoft.com/office/drawing/2014/main" id="{B92E0C3E-FC83-440D-B077-3054A3AFCCF6}"/>
              </a:ext>
            </a:extLst>
          </p:cNvPr>
          <p:cNvSpPr>
            <a:spLocks noGrp="1"/>
          </p:cNvSpPr>
          <p:nvPr>
            <p:ph type="dt" sz="half" idx="10"/>
          </p:nvPr>
        </p:nvSpPr>
        <p:spPr/>
        <p:txBody>
          <a:bodyPr/>
          <a:lstStyle>
            <a:lvl1pPr>
              <a:defRPr/>
            </a:lvl1pPr>
          </a:lstStyle>
          <a:p>
            <a:pPr>
              <a:defRPr/>
            </a:pPr>
            <a:endParaRPr lang="es-ES"/>
          </a:p>
        </p:txBody>
      </p:sp>
      <p:sp>
        <p:nvSpPr>
          <p:cNvPr id="4" name="Footer Placeholder 4">
            <a:extLst>
              <a:ext uri="{FF2B5EF4-FFF2-40B4-BE49-F238E27FC236}">
                <a16:creationId xmlns:a16="http://schemas.microsoft.com/office/drawing/2014/main" id="{05151A5F-D8E9-4955-BBF2-082D9D266D62}"/>
              </a:ext>
            </a:extLst>
          </p:cNvPr>
          <p:cNvSpPr>
            <a:spLocks noGrp="1"/>
          </p:cNvSpPr>
          <p:nvPr>
            <p:ph type="ftr" sz="quarter" idx="11"/>
          </p:nvPr>
        </p:nvSpPr>
        <p:spPr/>
        <p:txBody>
          <a:bodyPr/>
          <a:lstStyle>
            <a:lvl1pPr>
              <a:defRPr/>
            </a:lvl1pPr>
          </a:lstStyle>
          <a:p>
            <a:pPr>
              <a:defRPr/>
            </a:pPr>
            <a:endParaRPr lang="es-ES"/>
          </a:p>
        </p:txBody>
      </p:sp>
      <p:sp>
        <p:nvSpPr>
          <p:cNvPr id="5" name="Slide Number Placeholder 5">
            <a:extLst>
              <a:ext uri="{FF2B5EF4-FFF2-40B4-BE49-F238E27FC236}">
                <a16:creationId xmlns:a16="http://schemas.microsoft.com/office/drawing/2014/main" id="{3A36AF62-0821-4FFF-8AAF-64F7D263E71A}"/>
              </a:ext>
            </a:extLst>
          </p:cNvPr>
          <p:cNvSpPr>
            <a:spLocks noGrp="1"/>
          </p:cNvSpPr>
          <p:nvPr>
            <p:ph type="sldNum" sz="quarter" idx="12"/>
          </p:nvPr>
        </p:nvSpPr>
        <p:spPr/>
        <p:txBody>
          <a:bodyPr/>
          <a:lstStyle>
            <a:lvl1pPr>
              <a:defRPr/>
            </a:lvl1pPr>
          </a:lstStyle>
          <a:p>
            <a:pPr>
              <a:defRPr/>
            </a:pPr>
            <a:fld id="{46A6A935-1664-4C3D-BF6F-11159C68D9B1}" type="slidenum">
              <a:rPr lang="es-ES" altLang="es-AR"/>
              <a:pPr>
                <a:defRPr/>
              </a:pPr>
              <a:t>‹Nº›</a:t>
            </a:fld>
            <a:endParaRPr lang="es-ES" altLang="es-AR"/>
          </a:p>
        </p:txBody>
      </p:sp>
    </p:spTree>
    <p:extLst>
      <p:ext uri="{BB962C8B-B14F-4D97-AF65-F5344CB8AC3E}">
        <p14:creationId xmlns:p14="http://schemas.microsoft.com/office/powerpoint/2010/main" val="4027728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727E91C-E798-42FD-80CC-4A51A1AF437F}"/>
              </a:ext>
            </a:extLst>
          </p:cNvPr>
          <p:cNvSpPr>
            <a:spLocks noGrp="1"/>
          </p:cNvSpPr>
          <p:nvPr>
            <p:ph type="dt" sz="half" idx="10"/>
          </p:nvPr>
        </p:nvSpPr>
        <p:spPr/>
        <p:txBody>
          <a:bodyPr/>
          <a:lstStyle>
            <a:lvl1pPr>
              <a:defRPr/>
            </a:lvl1pPr>
          </a:lstStyle>
          <a:p>
            <a:pPr>
              <a:defRPr/>
            </a:pPr>
            <a:endParaRPr lang="es-ES"/>
          </a:p>
        </p:txBody>
      </p:sp>
      <p:sp>
        <p:nvSpPr>
          <p:cNvPr id="3" name="Footer Placeholder 4">
            <a:extLst>
              <a:ext uri="{FF2B5EF4-FFF2-40B4-BE49-F238E27FC236}">
                <a16:creationId xmlns:a16="http://schemas.microsoft.com/office/drawing/2014/main" id="{B2B07796-3C77-4AB0-A121-599D220A18A7}"/>
              </a:ext>
            </a:extLst>
          </p:cNvPr>
          <p:cNvSpPr>
            <a:spLocks noGrp="1"/>
          </p:cNvSpPr>
          <p:nvPr>
            <p:ph type="ftr" sz="quarter" idx="11"/>
          </p:nvPr>
        </p:nvSpPr>
        <p:spPr/>
        <p:txBody>
          <a:bodyPr/>
          <a:lstStyle>
            <a:lvl1pPr>
              <a:defRPr/>
            </a:lvl1pPr>
          </a:lstStyle>
          <a:p>
            <a:pPr>
              <a:defRPr/>
            </a:pPr>
            <a:endParaRPr lang="es-ES"/>
          </a:p>
        </p:txBody>
      </p:sp>
      <p:sp>
        <p:nvSpPr>
          <p:cNvPr id="4" name="Slide Number Placeholder 5">
            <a:extLst>
              <a:ext uri="{FF2B5EF4-FFF2-40B4-BE49-F238E27FC236}">
                <a16:creationId xmlns:a16="http://schemas.microsoft.com/office/drawing/2014/main" id="{C07A2DF6-B9F8-43E1-ABD1-80E5D5E59BA2}"/>
              </a:ext>
            </a:extLst>
          </p:cNvPr>
          <p:cNvSpPr>
            <a:spLocks noGrp="1"/>
          </p:cNvSpPr>
          <p:nvPr>
            <p:ph type="sldNum" sz="quarter" idx="12"/>
          </p:nvPr>
        </p:nvSpPr>
        <p:spPr/>
        <p:txBody>
          <a:bodyPr/>
          <a:lstStyle>
            <a:lvl1pPr>
              <a:defRPr/>
            </a:lvl1pPr>
          </a:lstStyle>
          <a:p>
            <a:pPr>
              <a:defRPr/>
            </a:pPr>
            <a:fld id="{F59A8846-8FA7-4241-B8C6-9F71924B9B6A}" type="slidenum">
              <a:rPr lang="es-ES" altLang="es-AR"/>
              <a:pPr>
                <a:defRPr/>
              </a:pPr>
              <a:t>‹Nº›</a:t>
            </a:fld>
            <a:endParaRPr lang="es-ES" altLang="es-AR"/>
          </a:p>
        </p:txBody>
      </p:sp>
    </p:spTree>
    <p:extLst>
      <p:ext uri="{BB962C8B-B14F-4D97-AF65-F5344CB8AC3E}">
        <p14:creationId xmlns:p14="http://schemas.microsoft.com/office/powerpoint/2010/main" val="3671935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3">
            <a:extLst>
              <a:ext uri="{FF2B5EF4-FFF2-40B4-BE49-F238E27FC236}">
                <a16:creationId xmlns:a16="http://schemas.microsoft.com/office/drawing/2014/main" id="{97D096D8-8CD7-4426-B515-E6211461E4A8}"/>
              </a:ext>
            </a:extLst>
          </p:cNvPr>
          <p:cNvSpPr>
            <a:spLocks noGrp="1"/>
          </p:cNvSpPr>
          <p:nvPr>
            <p:ph type="dt" sz="half" idx="10"/>
          </p:nvPr>
        </p:nvSpPr>
        <p:spPr/>
        <p:txBody>
          <a:bodyPr/>
          <a:lstStyle>
            <a:lvl1pPr>
              <a:defRPr/>
            </a:lvl1pPr>
          </a:lstStyle>
          <a:p>
            <a:pPr>
              <a:defRPr/>
            </a:pPr>
            <a:endParaRPr lang="es-ES"/>
          </a:p>
        </p:txBody>
      </p:sp>
      <p:sp>
        <p:nvSpPr>
          <p:cNvPr id="6" name="Footer Placeholder 4">
            <a:extLst>
              <a:ext uri="{FF2B5EF4-FFF2-40B4-BE49-F238E27FC236}">
                <a16:creationId xmlns:a16="http://schemas.microsoft.com/office/drawing/2014/main" id="{86B70546-0ED8-4E7B-9E38-1A4710785CFB}"/>
              </a:ext>
            </a:extLst>
          </p:cNvPr>
          <p:cNvSpPr>
            <a:spLocks noGrp="1"/>
          </p:cNvSpPr>
          <p:nvPr>
            <p:ph type="ftr" sz="quarter" idx="11"/>
          </p:nvPr>
        </p:nvSpPr>
        <p:spPr/>
        <p:txBody>
          <a:bodyPr/>
          <a:lstStyle>
            <a:lvl1pPr>
              <a:defRPr/>
            </a:lvl1pPr>
          </a:lstStyle>
          <a:p>
            <a:pPr>
              <a:defRPr/>
            </a:pPr>
            <a:endParaRPr lang="es-ES"/>
          </a:p>
        </p:txBody>
      </p:sp>
      <p:sp>
        <p:nvSpPr>
          <p:cNvPr id="7" name="Slide Number Placeholder 5">
            <a:extLst>
              <a:ext uri="{FF2B5EF4-FFF2-40B4-BE49-F238E27FC236}">
                <a16:creationId xmlns:a16="http://schemas.microsoft.com/office/drawing/2014/main" id="{BACFB4DE-F1E2-44BD-8614-EA33CDE65649}"/>
              </a:ext>
            </a:extLst>
          </p:cNvPr>
          <p:cNvSpPr>
            <a:spLocks noGrp="1"/>
          </p:cNvSpPr>
          <p:nvPr>
            <p:ph type="sldNum" sz="quarter" idx="12"/>
          </p:nvPr>
        </p:nvSpPr>
        <p:spPr/>
        <p:txBody>
          <a:bodyPr/>
          <a:lstStyle>
            <a:lvl1pPr>
              <a:defRPr/>
            </a:lvl1pPr>
          </a:lstStyle>
          <a:p>
            <a:pPr>
              <a:defRPr/>
            </a:pPr>
            <a:fld id="{962799D9-E7B3-4B3C-9FAC-A637A6328287}" type="slidenum">
              <a:rPr lang="es-ES" altLang="es-AR"/>
              <a:pPr>
                <a:defRPr/>
              </a:pPr>
              <a:t>‹Nº›</a:t>
            </a:fld>
            <a:endParaRPr lang="es-ES" altLang="es-AR"/>
          </a:p>
        </p:txBody>
      </p:sp>
    </p:spTree>
    <p:extLst>
      <p:ext uri="{BB962C8B-B14F-4D97-AF65-F5344CB8AC3E}">
        <p14:creationId xmlns:p14="http://schemas.microsoft.com/office/powerpoint/2010/main" val="344014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3">
            <a:extLst>
              <a:ext uri="{FF2B5EF4-FFF2-40B4-BE49-F238E27FC236}">
                <a16:creationId xmlns:a16="http://schemas.microsoft.com/office/drawing/2014/main" id="{C4691F9D-8F43-4714-88BE-D83D663C0FFA}"/>
              </a:ext>
            </a:extLst>
          </p:cNvPr>
          <p:cNvSpPr>
            <a:spLocks noGrp="1"/>
          </p:cNvSpPr>
          <p:nvPr>
            <p:ph type="dt" sz="half" idx="10"/>
          </p:nvPr>
        </p:nvSpPr>
        <p:spPr/>
        <p:txBody>
          <a:bodyPr/>
          <a:lstStyle>
            <a:lvl1pPr>
              <a:defRPr/>
            </a:lvl1pPr>
          </a:lstStyle>
          <a:p>
            <a:pPr>
              <a:defRPr/>
            </a:pPr>
            <a:endParaRPr lang="es-ES"/>
          </a:p>
        </p:txBody>
      </p:sp>
      <p:sp>
        <p:nvSpPr>
          <p:cNvPr id="6" name="Footer Placeholder 4">
            <a:extLst>
              <a:ext uri="{FF2B5EF4-FFF2-40B4-BE49-F238E27FC236}">
                <a16:creationId xmlns:a16="http://schemas.microsoft.com/office/drawing/2014/main" id="{76FAE74E-731A-4FF8-887D-7E3D4882584C}"/>
              </a:ext>
            </a:extLst>
          </p:cNvPr>
          <p:cNvSpPr>
            <a:spLocks noGrp="1"/>
          </p:cNvSpPr>
          <p:nvPr>
            <p:ph type="ftr" sz="quarter" idx="11"/>
          </p:nvPr>
        </p:nvSpPr>
        <p:spPr/>
        <p:txBody>
          <a:bodyPr/>
          <a:lstStyle>
            <a:lvl1pPr>
              <a:defRPr/>
            </a:lvl1pPr>
          </a:lstStyle>
          <a:p>
            <a:pPr>
              <a:defRPr/>
            </a:pPr>
            <a:endParaRPr lang="es-ES"/>
          </a:p>
        </p:txBody>
      </p:sp>
      <p:sp>
        <p:nvSpPr>
          <p:cNvPr id="7" name="Slide Number Placeholder 5">
            <a:extLst>
              <a:ext uri="{FF2B5EF4-FFF2-40B4-BE49-F238E27FC236}">
                <a16:creationId xmlns:a16="http://schemas.microsoft.com/office/drawing/2014/main" id="{809AAEE0-1B61-4E6D-A919-36D5DDB392CA}"/>
              </a:ext>
            </a:extLst>
          </p:cNvPr>
          <p:cNvSpPr>
            <a:spLocks noGrp="1"/>
          </p:cNvSpPr>
          <p:nvPr>
            <p:ph type="sldNum" sz="quarter" idx="12"/>
          </p:nvPr>
        </p:nvSpPr>
        <p:spPr/>
        <p:txBody>
          <a:bodyPr/>
          <a:lstStyle>
            <a:lvl1pPr>
              <a:defRPr/>
            </a:lvl1pPr>
          </a:lstStyle>
          <a:p>
            <a:pPr>
              <a:defRPr/>
            </a:pPr>
            <a:fld id="{4C6E3E0F-E1E2-4AA7-A99F-886A813D457E}" type="slidenum">
              <a:rPr lang="es-ES" altLang="es-AR"/>
              <a:pPr>
                <a:defRPr/>
              </a:pPr>
              <a:t>‹Nº›</a:t>
            </a:fld>
            <a:endParaRPr lang="es-ES" altLang="es-AR"/>
          </a:p>
        </p:txBody>
      </p:sp>
    </p:spTree>
    <p:extLst>
      <p:ext uri="{BB962C8B-B14F-4D97-AF65-F5344CB8AC3E}">
        <p14:creationId xmlns:p14="http://schemas.microsoft.com/office/powerpoint/2010/main" val="1790275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BE3651DA-555B-447F-965E-40C7A2BAEDB9}"/>
              </a:ext>
            </a:extLst>
          </p:cNvPr>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C98F1B4C-E495-48EC-88BA-982CDE2A22F9}"/>
              </a:ext>
            </a:extLst>
          </p:cNvPr>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94526734-9E50-47D8-B111-996BA822CFC2}"/>
              </a:ext>
            </a:extLst>
          </p:cNvPr>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7D62EB0F-F8D9-4CD3-87AD-1A0FD6952D5D}"/>
              </a:ext>
            </a:extLst>
          </p:cNvPr>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4352975A-EAF7-4780-93D8-85406CBF0EDF}"/>
              </a:ext>
            </a:extLst>
          </p:cNvPr>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63C06207-153C-4BDA-BF5A-6DB287ADF591}"/>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2" name="Title Placeholder 1">
            <a:extLst>
              <a:ext uri="{FF2B5EF4-FFF2-40B4-BE49-F238E27FC236}">
                <a16:creationId xmlns:a16="http://schemas.microsoft.com/office/drawing/2014/main" id="{80F6E0BB-EF8B-4014-BC97-B5FA99CC81FC}"/>
              </a:ext>
            </a:extLst>
          </p:cNvPr>
          <p:cNvSpPr>
            <a:spLocks noGrp="1"/>
          </p:cNvSpPr>
          <p:nvPr>
            <p:ph type="title"/>
          </p:nvPr>
        </p:nvSpPr>
        <p:spPr bwMode="auto">
          <a:xfrm>
            <a:off x="484188" y="452438"/>
            <a:ext cx="7056437"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título del patrón</a:t>
            </a:r>
            <a:endParaRPr lang="en-US" altLang="es-ES"/>
          </a:p>
        </p:txBody>
      </p:sp>
      <p:sp>
        <p:nvSpPr>
          <p:cNvPr id="1043" name="Text Placeholder 2">
            <a:extLst>
              <a:ext uri="{FF2B5EF4-FFF2-40B4-BE49-F238E27FC236}">
                <a16:creationId xmlns:a16="http://schemas.microsoft.com/office/drawing/2014/main" id="{36D534A6-3A1F-4DE7-9679-62B339104731}"/>
              </a:ext>
            </a:extLst>
          </p:cNvPr>
          <p:cNvSpPr>
            <a:spLocks noGrp="1"/>
          </p:cNvSpPr>
          <p:nvPr>
            <p:ph type="body" idx="1"/>
          </p:nvPr>
        </p:nvSpPr>
        <p:spPr bwMode="auto">
          <a:xfrm>
            <a:off x="827088" y="2052638"/>
            <a:ext cx="67119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Editar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endParaRPr lang="en-US" altLang="es-ES"/>
          </a:p>
        </p:txBody>
      </p:sp>
      <p:sp>
        <p:nvSpPr>
          <p:cNvPr id="4" name="Date Placeholder 3">
            <a:extLst>
              <a:ext uri="{FF2B5EF4-FFF2-40B4-BE49-F238E27FC236}">
                <a16:creationId xmlns:a16="http://schemas.microsoft.com/office/drawing/2014/main" id="{A1C04536-63C5-49DF-AC5E-830B8B2D923D}"/>
              </a:ext>
            </a:extLst>
          </p:cNvPr>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eaLnBrk="1" fontAlgn="auto" hangingPunct="1">
              <a:spcBef>
                <a:spcPts val="0"/>
              </a:spcBef>
              <a:spcAft>
                <a:spcPts val="0"/>
              </a:spcAft>
              <a:defRPr sz="1100" b="0" i="0">
                <a:solidFill>
                  <a:schemeClr val="tx1">
                    <a:tint val="75000"/>
                    <a:alpha val="60000"/>
                  </a:schemeClr>
                </a:solidFill>
                <a:latin typeface="+mn-lt"/>
              </a:defRPr>
            </a:lvl1pPr>
          </a:lstStyle>
          <a:p>
            <a:pPr>
              <a:defRPr/>
            </a:pPr>
            <a:endParaRPr lang="es-ES"/>
          </a:p>
        </p:txBody>
      </p:sp>
      <p:sp>
        <p:nvSpPr>
          <p:cNvPr id="5" name="Footer Placeholder 4">
            <a:extLst>
              <a:ext uri="{FF2B5EF4-FFF2-40B4-BE49-F238E27FC236}">
                <a16:creationId xmlns:a16="http://schemas.microsoft.com/office/drawing/2014/main" id="{CF20B21A-4A87-473F-A841-B8BA64D7BBC7}"/>
              </a:ext>
            </a:extLst>
          </p:cNvPr>
          <p:cNvSpPr>
            <a:spLocks noGrp="1"/>
          </p:cNvSpPr>
          <p:nvPr>
            <p:ph type="ftr" sz="quarter" idx="3"/>
          </p:nvPr>
        </p:nvSpPr>
        <p:spPr>
          <a:xfrm rot="5400000">
            <a:off x="6233318" y="3263107"/>
            <a:ext cx="3859213" cy="228600"/>
          </a:xfrm>
          <a:prstGeom prst="rect">
            <a:avLst/>
          </a:prstGeom>
        </p:spPr>
        <p:txBody>
          <a:bodyPr vert="horz" lIns="91440" tIns="45720" rIns="91440" bIns="45720" rtlCol="0" anchor="b"/>
          <a:lstStyle>
            <a:lvl1pPr algn="l" eaLnBrk="1" fontAlgn="auto" hangingPunct="1">
              <a:spcBef>
                <a:spcPts val="0"/>
              </a:spcBef>
              <a:spcAft>
                <a:spcPts val="0"/>
              </a:spcAft>
              <a:defRPr sz="1100" b="0" i="0">
                <a:solidFill>
                  <a:schemeClr val="tx1">
                    <a:tint val="75000"/>
                    <a:alpha val="60000"/>
                  </a:schemeClr>
                </a:solidFill>
                <a:latin typeface="+mn-lt"/>
              </a:defRPr>
            </a:lvl1pPr>
          </a:lstStyle>
          <a:p>
            <a:pPr>
              <a:defRPr/>
            </a:pPr>
            <a:endParaRPr lang="es-ES"/>
          </a:p>
        </p:txBody>
      </p:sp>
      <p:sp>
        <p:nvSpPr>
          <p:cNvPr id="6" name="Slide Number Placeholder 5">
            <a:extLst>
              <a:ext uri="{FF2B5EF4-FFF2-40B4-BE49-F238E27FC236}">
                <a16:creationId xmlns:a16="http://schemas.microsoft.com/office/drawing/2014/main" id="{43B79D7B-5767-4B0E-8E59-D6555A450CC2}"/>
              </a:ext>
            </a:extLst>
          </p:cNvPr>
          <p:cNvSpPr>
            <a:spLocks noGrp="1"/>
          </p:cNvSpPr>
          <p:nvPr>
            <p:ph type="sldNum" sz="quarter" idx="4"/>
          </p:nvPr>
        </p:nvSpPr>
        <p:spPr bwMode="gray">
          <a:xfrm>
            <a:off x="7766050" y="295275"/>
            <a:ext cx="628650" cy="7683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2800">
                <a:solidFill>
                  <a:srgbClr val="FFFFFF"/>
                </a:solidFill>
              </a:defRPr>
            </a:lvl1pPr>
          </a:lstStyle>
          <a:p>
            <a:pPr>
              <a:defRPr/>
            </a:pPr>
            <a:fld id="{1A611BAF-ED99-4E07-96F1-A10E224CE9B1}" type="slidenum">
              <a:rPr lang="es-ES" altLang="es-AR"/>
              <a:pPr>
                <a:defRPr/>
              </a:pPr>
              <a:t>‹Nº›</a:t>
            </a:fld>
            <a:endParaRPr lang="es-ES" altLang="es-AR"/>
          </a:p>
        </p:txBody>
      </p:sp>
    </p:spTree>
  </p:cSld>
  <p:clrMap bg1="dk1" tx1="lt1" bg2="dk2" tx2="lt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90" r:id="rId12"/>
    <p:sldLayoutId id="2147484087" r:id="rId13"/>
    <p:sldLayoutId id="2147484091" r:id="rId14"/>
    <p:sldLayoutId id="2147484092" r:id="rId15"/>
    <p:sldLayoutId id="2147484088" r:id="rId16"/>
    <p:sldLayoutId id="2147484089" r:id="rId17"/>
  </p:sldLayoutIdLst>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5">
            <a:extLst>
              <a:ext uri="{FF2B5EF4-FFF2-40B4-BE49-F238E27FC236}">
                <a16:creationId xmlns:a16="http://schemas.microsoft.com/office/drawing/2014/main" id="{0200A9C1-945C-4F06-AE94-94E902915D77}"/>
              </a:ext>
            </a:extLst>
          </p:cNvPr>
          <p:cNvSpPr>
            <a:spLocks noGrp="1"/>
          </p:cNvSpPr>
          <p:nvPr>
            <p:ph type="ctrTitle"/>
          </p:nvPr>
        </p:nvSpPr>
        <p:spPr>
          <a:xfrm>
            <a:off x="468313" y="571500"/>
            <a:ext cx="8232775" cy="5449888"/>
          </a:xfrm>
        </p:spPr>
        <p:txBody>
          <a:bodyPr/>
          <a:lstStyle/>
          <a:p>
            <a:pPr algn="ctr" eaLnBrk="1" hangingPunct="1">
              <a:defRPr/>
            </a:pPr>
            <a:r>
              <a:rPr lang="es-ES" altLang="es-ES" sz="4000" b="1"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Las reformas educativas de los 2000´y después… </a:t>
            </a:r>
            <a:br>
              <a:rPr lang="es-ES" altLang="es-ES" sz="4000" b="1"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br>
            <a:br>
              <a:rPr lang="es-ES" altLang="es-ES" sz="4000" b="1"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br>
            <a:r>
              <a:rPr lang="es-ES" altLang="es-ES" sz="3200" b="1"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Mayor inversión, expansión y persistencia de desigualdad, dinámicas socio-educativas y los límites de la reforma  </a:t>
            </a:r>
            <a:br>
              <a:rPr lang="es-AR" altLang="es-ES" sz="3200" b="1"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br>
            <a:br>
              <a:rPr lang="es-AR" altLang="es-ES" sz="4400" b="1" dirty="0">
                <a:solidFill>
                  <a:schemeClr val="tx1"/>
                </a:solidFill>
                <a:latin typeface="Lucida Sans Unicode" panose="020B0602030504020204" pitchFamily="34" charset="0"/>
                <a:cs typeface="Lucida Sans Unicode" panose="020B0602030504020204" pitchFamily="34" charset="0"/>
              </a:rPr>
            </a:br>
            <a:r>
              <a:rPr lang="es-AR" altLang="es-ES" sz="2800" dirty="0">
                <a:latin typeface="Lucida Sans Unicode" panose="020B0602030504020204" pitchFamily="34" charset="0"/>
                <a:cs typeface="Lucida Sans Unicode" panose="020B0602030504020204" pitchFamily="34" charset="0"/>
              </a:rPr>
              <a:t>Cursada a distancia- HPG 2020</a:t>
            </a:r>
            <a:br>
              <a:rPr lang="es-AR" altLang="es-ES" sz="2800" dirty="0">
                <a:latin typeface="Lucida Sans Unicode" panose="020B0602030504020204" pitchFamily="34" charset="0"/>
                <a:cs typeface="Lucida Sans Unicode" panose="020B0602030504020204" pitchFamily="34" charset="0"/>
              </a:rPr>
            </a:br>
            <a:br>
              <a:rPr lang="es-AR" altLang="es-ES" sz="2400" dirty="0">
                <a:latin typeface="Arial" panose="020B0604020202020204" pitchFamily="34" charset="0"/>
                <a:cs typeface="Arial" panose="020B0604020202020204" pitchFamily="34" charset="0"/>
              </a:rPr>
            </a:br>
            <a:endParaRPr lang="es-AR" altLang="es-ES" sz="2400" dirty="0">
              <a:latin typeface="Arial" panose="020B0604020202020204" pitchFamily="34" charset="0"/>
              <a:cs typeface="Arial" panose="020B0604020202020204" pitchFamily="34" charset="0"/>
            </a:endParaRPr>
          </a:p>
        </p:txBody>
      </p:sp>
      <p:sp>
        <p:nvSpPr>
          <p:cNvPr id="3075" name="Rectangle 26">
            <a:extLst>
              <a:ext uri="{FF2B5EF4-FFF2-40B4-BE49-F238E27FC236}">
                <a16:creationId xmlns:a16="http://schemas.microsoft.com/office/drawing/2014/main" id="{A7D1732A-1EA6-4B2D-B595-F812EE3D2692}"/>
              </a:ext>
            </a:extLst>
          </p:cNvPr>
          <p:cNvSpPr>
            <a:spLocks noGrp="1" noChangeArrowheads="1"/>
          </p:cNvSpPr>
          <p:nvPr>
            <p:ph type="subTitle" idx="1"/>
          </p:nvPr>
        </p:nvSpPr>
        <p:spPr>
          <a:xfrm>
            <a:off x="928688" y="6165850"/>
            <a:ext cx="7772400" cy="71438"/>
          </a:xfrm>
        </p:spPr>
        <p:txBody>
          <a:bodyPr rtlCol="0">
            <a:normAutofit fontScale="25000" lnSpcReduction="20000"/>
          </a:bodyPr>
          <a:lstStyle/>
          <a:p>
            <a:pPr defTabSz="457207" eaLnBrk="1" fontAlgn="auto" hangingPunct="1">
              <a:lnSpc>
                <a:spcPct val="90000"/>
              </a:lnSpc>
              <a:spcAft>
                <a:spcPts val="0"/>
              </a:spcAft>
              <a:buClr>
                <a:schemeClr val="bg2">
                  <a:lumMod val="40000"/>
                  <a:lumOff val="60000"/>
                </a:schemeClr>
              </a:buClr>
              <a:buFont typeface="Wingdings 3" charset="2"/>
              <a:buNone/>
              <a:defRPr/>
            </a:pPr>
            <a:endParaRPr lang="es-AR" altLang="es-AR" sz="2400" dirty="0">
              <a:latin typeface="Arial Narrow" panose="020B0606020202030204" pitchFamily="34" charset="0"/>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3">
            <a:extLst>
              <a:ext uri="{FF2B5EF4-FFF2-40B4-BE49-F238E27FC236}">
                <a16:creationId xmlns:a16="http://schemas.microsoft.com/office/drawing/2014/main" id="{3364F7FF-1DF3-4066-865D-D8ED88EEFE5D}"/>
              </a:ext>
            </a:extLst>
          </p:cNvPr>
          <p:cNvSpPr>
            <a:spLocks noGrp="1"/>
          </p:cNvSpPr>
          <p:nvPr>
            <p:ph type="title"/>
          </p:nvPr>
        </p:nvSpPr>
        <p:spPr>
          <a:xfrm>
            <a:off x="484188" y="452438"/>
            <a:ext cx="8128000" cy="600075"/>
          </a:xfrm>
        </p:spPr>
        <p:txBody>
          <a:bodyPr/>
          <a:lstStyle/>
          <a:p>
            <a:pPr algn="ctr"/>
            <a:r>
              <a:rPr lang="es-ES" altLang="es-ES" sz="2800" b="1">
                <a:latin typeface="Arial Narrow" panose="020B0606020202030204" pitchFamily="34" charset="0"/>
              </a:rPr>
              <a:t>Argentina – Evolución del PBI 1990-2018</a:t>
            </a:r>
            <a:r>
              <a:rPr lang="es-ES" altLang="es-ES" sz="2800">
                <a:latin typeface="Arial Narrow" panose="020B0606020202030204" pitchFamily="34" charset="0"/>
              </a:rPr>
              <a:t> </a:t>
            </a:r>
          </a:p>
        </p:txBody>
      </p:sp>
      <p:pic>
        <p:nvPicPr>
          <p:cNvPr id="15363" name="Picture 2" descr="Right-click and save image to disk">
            <a:extLst>
              <a:ext uri="{FF2B5EF4-FFF2-40B4-BE49-F238E27FC236}">
                <a16:creationId xmlns:a16="http://schemas.microsoft.com/office/drawing/2014/main" id="{53251A37-2864-458B-9FC7-D0CAEE214B6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403350" y="1708150"/>
            <a:ext cx="6337300" cy="2944813"/>
          </a:xfrm>
          <a:noFill/>
        </p:spPr>
      </p:pic>
      <p:graphicFrame>
        <p:nvGraphicFramePr>
          <p:cNvPr id="10" name="Tabla 10">
            <a:extLst>
              <a:ext uri="{FF2B5EF4-FFF2-40B4-BE49-F238E27FC236}">
                <a16:creationId xmlns:a16="http://schemas.microsoft.com/office/drawing/2014/main" id="{DCCEDCBB-1E71-4903-BEFA-8C4EC05EECF5}"/>
              </a:ext>
            </a:extLst>
          </p:cNvPr>
          <p:cNvGraphicFramePr>
            <a:graphicFrameLocks noGrp="1"/>
          </p:cNvGraphicFramePr>
          <p:nvPr>
            <p:ph sz="half" idx="2"/>
          </p:nvPr>
        </p:nvGraphicFramePr>
        <p:xfrm>
          <a:off x="484188" y="5160963"/>
          <a:ext cx="8264520" cy="800100"/>
        </p:xfrm>
        <a:graphic>
          <a:graphicData uri="http://schemas.openxmlformats.org/drawingml/2006/table">
            <a:tbl>
              <a:tblPr firstRow="1" bandRow="1">
                <a:tableStyleId>{5C22544A-7EE6-4342-B048-85BDC9FD1C3A}</a:tableStyleId>
              </a:tblPr>
              <a:tblGrid>
                <a:gridCol w="459140">
                  <a:extLst>
                    <a:ext uri="{9D8B030D-6E8A-4147-A177-3AD203B41FA5}">
                      <a16:colId xmlns:a16="http://schemas.microsoft.com/office/drawing/2014/main" val="20000"/>
                    </a:ext>
                  </a:extLst>
                </a:gridCol>
                <a:gridCol w="459140">
                  <a:extLst>
                    <a:ext uri="{9D8B030D-6E8A-4147-A177-3AD203B41FA5}">
                      <a16:colId xmlns:a16="http://schemas.microsoft.com/office/drawing/2014/main" val="20001"/>
                    </a:ext>
                  </a:extLst>
                </a:gridCol>
                <a:gridCol w="459140">
                  <a:extLst>
                    <a:ext uri="{9D8B030D-6E8A-4147-A177-3AD203B41FA5}">
                      <a16:colId xmlns:a16="http://schemas.microsoft.com/office/drawing/2014/main" val="20002"/>
                    </a:ext>
                  </a:extLst>
                </a:gridCol>
                <a:gridCol w="459140">
                  <a:extLst>
                    <a:ext uri="{9D8B030D-6E8A-4147-A177-3AD203B41FA5}">
                      <a16:colId xmlns:a16="http://schemas.microsoft.com/office/drawing/2014/main" val="20003"/>
                    </a:ext>
                  </a:extLst>
                </a:gridCol>
                <a:gridCol w="459140">
                  <a:extLst>
                    <a:ext uri="{9D8B030D-6E8A-4147-A177-3AD203B41FA5}">
                      <a16:colId xmlns:a16="http://schemas.microsoft.com/office/drawing/2014/main" val="20004"/>
                    </a:ext>
                  </a:extLst>
                </a:gridCol>
                <a:gridCol w="459140">
                  <a:extLst>
                    <a:ext uri="{9D8B030D-6E8A-4147-A177-3AD203B41FA5}">
                      <a16:colId xmlns:a16="http://schemas.microsoft.com/office/drawing/2014/main" val="20005"/>
                    </a:ext>
                  </a:extLst>
                </a:gridCol>
                <a:gridCol w="459140">
                  <a:extLst>
                    <a:ext uri="{9D8B030D-6E8A-4147-A177-3AD203B41FA5}">
                      <a16:colId xmlns:a16="http://schemas.microsoft.com/office/drawing/2014/main" val="20006"/>
                    </a:ext>
                  </a:extLst>
                </a:gridCol>
                <a:gridCol w="459140">
                  <a:extLst>
                    <a:ext uri="{9D8B030D-6E8A-4147-A177-3AD203B41FA5}">
                      <a16:colId xmlns:a16="http://schemas.microsoft.com/office/drawing/2014/main" val="20007"/>
                    </a:ext>
                  </a:extLst>
                </a:gridCol>
                <a:gridCol w="459140">
                  <a:extLst>
                    <a:ext uri="{9D8B030D-6E8A-4147-A177-3AD203B41FA5}">
                      <a16:colId xmlns:a16="http://schemas.microsoft.com/office/drawing/2014/main" val="20008"/>
                    </a:ext>
                  </a:extLst>
                </a:gridCol>
                <a:gridCol w="459140">
                  <a:extLst>
                    <a:ext uri="{9D8B030D-6E8A-4147-A177-3AD203B41FA5}">
                      <a16:colId xmlns:a16="http://schemas.microsoft.com/office/drawing/2014/main" val="20009"/>
                    </a:ext>
                  </a:extLst>
                </a:gridCol>
                <a:gridCol w="459140">
                  <a:extLst>
                    <a:ext uri="{9D8B030D-6E8A-4147-A177-3AD203B41FA5}">
                      <a16:colId xmlns:a16="http://schemas.microsoft.com/office/drawing/2014/main" val="20010"/>
                    </a:ext>
                  </a:extLst>
                </a:gridCol>
                <a:gridCol w="459140">
                  <a:extLst>
                    <a:ext uri="{9D8B030D-6E8A-4147-A177-3AD203B41FA5}">
                      <a16:colId xmlns:a16="http://schemas.microsoft.com/office/drawing/2014/main" val="20011"/>
                    </a:ext>
                  </a:extLst>
                </a:gridCol>
                <a:gridCol w="459140">
                  <a:extLst>
                    <a:ext uri="{9D8B030D-6E8A-4147-A177-3AD203B41FA5}">
                      <a16:colId xmlns:a16="http://schemas.microsoft.com/office/drawing/2014/main" val="20012"/>
                    </a:ext>
                  </a:extLst>
                </a:gridCol>
                <a:gridCol w="459140">
                  <a:extLst>
                    <a:ext uri="{9D8B030D-6E8A-4147-A177-3AD203B41FA5}">
                      <a16:colId xmlns:a16="http://schemas.microsoft.com/office/drawing/2014/main" val="20013"/>
                    </a:ext>
                  </a:extLst>
                </a:gridCol>
                <a:gridCol w="459140">
                  <a:extLst>
                    <a:ext uri="{9D8B030D-6E8A-4147-A177-3AD203B41FA5}">
                      <a16:colId xmlns:a16="http://schemas.microsoft.com/office/drawing/2014/main" val="20014"/>
                    </a:ext>
                  </a:extLst>
                </a:gridCol>
                <a:gridCol w="459140">
                  <a:extLst>
                    <a:ext uri="{9D8B030D-6E8A-4147-A177-3AD203B41FA5}">
                      <a16:colId xmlns:a16="http://schemas.microsoft.com/office/drawing/2014/main" val="20015"/>
                    </a:ext>
                  </a:extLst>
                </a:gridCol>
                <a:gridCol w="459140">
                  <a:extLst>
                    <a:ext uri="{9D8B030D-6E8A-4147-A177-3AD203B41FA5}">
                      <a16:colId xmlns:a16="http://schemas.microsoft.com/office/drawing/2014/main" val="20016"/>
                    </a:ext>
                  </a:extLst>
                </a:gridCol>
                <a:gridCol w="459140">
                  <a:extLst>
                    <a:ext uri="{9D8B030D-6E8A-4147-A177-3AD203B41FA5}">
                      <a16:colId xmlns:a16="http://schemas.microsoft.com/office/drawing/2014/main" val="20017"/>
                    </a:ext>
                  </a:extLst>
                </a:gridCol>
              </a:tblGrid>
              <a:tr h="361508">
                <a:tc>
                  <a:txBody>
                    <a:bodyPr/>
                    <a:lstStyle/>
                    <a:p>
                      <a:pPr algn="ctr" rtl="0" fontAlgn="t">
                        <a:lnSpc>
                          <a:spcPct val="150000"/>
                        </a:lnSpc>
                      </a:pPr>
                      <a:r>
                        <a:rPr lang="es-ES" sz="1400" b="1" i="0" u="none" strike="noStrike" dirty="0">
                          <a:solidFill>
                            <a:srgbClr val="000000"/>
                          </a:solidFill>
                          <a:effectLst/>
                          <a:latin typeface="Arial Narrow" panose="020B0606020202030204" pitchFamily="34" charset="0"/>
                        </a:rPr>
                        <a:t>PBI</a:t>
                      </a:r>
                    </a:p>
                  </a:txBody>
                  <a:tcPr marL="6189" marR="6189" marT="6190" marB="0">
                    <a:solidFill>
                      <a:schemeClr val="accent3"/>
                    </a:solidFill>
                  </a:tcPr>
                </a:tc>
                <a:tc>
                  <a:txBody>
                    <a:bodyPr/>
                    <a:lstStyle/>
                    <a:p>
                      <a:pPr algn="ctr" rtl="0" fontAlgn="ctr"/>
                      <a:r>
                        <a:rPr lang="es-ES" sz="1400" b="1" i="0" u="none" strike="noStrike" dirty="0">
                          <a:solidFill>
                            <a:srgbClr val="000000"/>
                          </a:solidFill>
                          <a:effectLst/>
                          <a:latin typeface="Arial Narrow" panose="020B0606020202030204" pitchFamily="34" charset="0"/>
                        </a:rPr>
                        <a:t>-1,8</a:t>
                      </a:r>
                    </a:p>
                  </a:txBody>
                  <a:tcPr marL="6189" marR="6189" marT="6190" marB="0" anchor="ctr">
                    <a:solidFill>
                      <a:schemeClr val="accent3"/>
                    </a:solidFill>
                  </a:tcPr>
                </a:tc>
                <a:tc>
                  <a:txBody>
                    <a:bodyPr/>
                    <a:lstStyle/>
                    <a:p>
                      <a:pPr algn="ctr" rtl="0" fontAlgn="ctr"/>
                      <a:r>
                        <a:rPr lang="es-ES" sz="1400" b="1" i="0" u="none" strike="noStrike" dirty="0">
                          <a:solidFill>
                            <a:srgbClr val="000000"/>
                          </a:solidFill>
                          <a:effectLst/>
                          <a:latin typeface="Arial Narrow" panose="020B0606020202030204" pitchFamily="34" charset="0"/>
                        </a:rPr>
                        <a:t>10,6</a:t>
                      </a:r>
                    </a:p>
                  </a:txBody>
                  <a:tcPr marL="6189" marR="6189" marT="6190" marB="0" anchor="ctr">
                    <a:solidFill>
                      <a:schemeClr val="accent3"/>
                    </a:solidFill>
                  </a:tcPr>
                </a:tc>
                <a:tc>
                  <a:txBody>
                    <a:bodyPr/>
                    <a:lstStyle/>
                    <a:p>
                      <a:pPr algn="ctr" rtl="0" fontAlgn="ctr"/>
                      <a:r>
                        <a:rPr lang="es-ES" sz="1400" b="1" i="0" u="none" strike="noStrike" dirty="0">
                          <a:solidFill>
                            <a:srgbClr val="000000"/>
                          </a:solidFill>
                          <a:effectLst/>
                          <a:latin typeface="Arial Narrow" panose="020B0606020202030204" pitchFamily="34" charset="0"/>
                        </a:rPr>
                        <a:t>9,6</a:t>
                      </a:r>
                    </a:p>
                  </a:txBody>
                  <a:tcPr marL="6189" marR="6189" marT="6190" marB="0" anchor="ctr">
                    <a:solidFill>
                      <a:schemeClr val="accent3"/>
                    </a:solidFill>
                  </a:tcPr>
                </a:tc>
                <a:tc>
                  <a:txBody>
                    <a:bodyPr/>
                    <a:lstStyle/>
                    <a:p>
                      <a:pPr algn="ctr" rtl="0" fontAlgn="ctr"/>
                      <a:r>
                        <a:rPr lang="es-ES" sz="1400" b="1" i="0" u="none" strike="noStrike" dirty="0">
                          <a:solidFill>
                            <a:srgbClr val="000000"/>
                          </a:solidFill>
                          <a:effectLst/>
                          <a:latin typeface="Arial Narrow" panose="020B0606020202030204" pitchFamily="34" charset="0"/>
                        </a:rPr>
                        <a:t>5,7</a:t>
                      </a:r>
                    </a:p>
                  </a:txBody>
                  <a:tcPr marL="6189" marR="6189" marT="6190" marB="0" anchor="ctr">
                    <a:solidFill>
                      <a:schemeClr val="accent3"/>
                    </a:solidFill>
                  </a:tcPr>
                </a:tc>
                <a:tc>
                  <a:txBody>
                    <a:bodyPr/>
                    <a:lstStyle/>
                    <a:p>
                      <a:pPr algn="ctr" rtl="0" fontAlgn="ctr"/>
                      <a:r>
                        <a:rPr lang="es-ES" sz="1400" b="1" i="0" u="none" strike="noStrike" dirty="0">
                          <a:solidFill>
                            <a:srgbClr val="000000"/>
                          </a:solidFill>
                          <a:effectLst/>
                          <a:latin typeface="Arial Narrow" panose="020B0606020202030204" pitchFamily="34" charset="0"/>
                        </a:rPr>
                        <a:t>5,8</a:t>
                      </a:r>
                    </a:p>
                  </a:txBody>
                  <a:tcPr marL="6189" marR="6189" marT="6190" marB="0" anchor="ctr">
                    <a:solidFill>
                      <a:schemeClr val="accent3"/>
                    </a:solidFill>
                  </a:tcPr>
                </a:tc>
                <a:tc>
                  <a:txBody>
                    <a:bodyPr/>
                    <a:lstStyle/>
                    <a:p>
                      <a:pPr algn="ctr" rtl="0" fontAlgn="ctr"/>
                      <a:r>
                        <a:rPr lang="es-ES" sz="1400" b="1" i="0" u="none" strike="noStrike" dirty="0">
                          <a:solidFill>
                            <a:srgbClr val="000000"/>
                          </a:solidFill>
                          <a:effectLst/>
                          <a:latin typeface="Arial Narrow" panose="020B0606020202030204" pitchFamily="34" charset="0"/>
                        </a:rPr>
                        <a:t>-2,8</a:t>
                      </a:r>
                    </a:p>
                  </a:txBody>
                  <a:tcPr marL="6189" marR="6189" marT="6190" marB="0" anchor="ctr">
                    <a:solidFill>
                      <a:schemeClr val="accent3"/>
                    </a:solidFill>
                  </a:tcPr>
                </a:tc>
                <a:tc>
                  <a:txBody>
                    <a:bodyPr/>
                    <a:lstStyle/>
                    <a:p>
                      <a:pPr algn="ctr" rtl="0" fontAlgn="ctr"/>
                      <a:r>
                        <a:rPr lang="es-ES" sz="1400" b="1" i="0" u="none" strike="noStrike" dirty="0">
                          <a:solidFill>
                            <a:srgbClr val="000000"/>
                          </a:solidFill>
                          <a:effectLst/>
                          <a:latin typeface="Arial Narrow" panose="020B0606020202030204" pitchFamily="34" charset="0"/>
                        </a:rPr>
                        <a:t>5,5</a:t>
                      </a:r>
                    </a:p>
                  </a:txBody>
                  <a:tcPr marL="6189" marR="6189" marT="6190" marB="0" anchor="ctr">
                    <a:solidFill>
                      <a:schemeClr val="accent3"/>
                    </a:solidFill>
                  </a:tcPr>
                </a:tc>
                <a:tc>
                  <a:txBody>
                    <a:bodyPr/>
                    <a:lstStyle/>
                    <a:p>
                      <a:pPr algn="ctr" rtl="0" fontAlgn="ctr"/>
                      <a:r>
                        <a:rPr lang="es-ES" sz="1400" b="1" i="0" u="none" strike="noStrike" dirty="0">
                          <a:solidFill>
                            <a:srgbClr val="000000"/>
                          </a:solidFill>
                          <a:effectLst/>
                          <a:latin typeface="Arial Narrow" panose="020B0606020202030204" pitchFamily="34" charset="0"/>
                        </a:rPr>
                        <a:t>8,1</a:t>
                      </a:r>
                    </a:p>
                  </a:txBody>
                  <a:tcPr marL="6189" marR="6189" marT="6190" marB="0" anchor="ctr">
                    <a:solidFill>
                      <a:schemeClr val="accent3"/>
                    </a:solidFill>
                  </a:tcPr>
                </a:tc>
                <a:tc>
                  <a:txBody>
                    <a:bodyPr/>
                    <a:lstStyle/>
                    <a:p>
                      <a:pPr algn="ctr" rtl="0" fontAlgn="ctr"/>
                      <a:r>
                        <a:rPr lang="es-ES" sz="1400" b="1" i="0" u="none" strike="noStrike" dirty="0">
                          <a:solidFill>
                            <a:srgbClr val="000000"/>
                          </a:solidFill>
                          <a:effectLst/>
                          <a:latin typeface="Arial Narrow" panose="020B0606020202030204" pitchFamily="34" charset="0"/>
                        </a:rPr>
                        <a:t>3,9</a:t>
                      </a:r>
                    </a:p>
                  </a:txBody>
                  <a:tcPr marL="6189" marR="6189" marT="6190" marB="0" anchor="ctr">
                    <a:solidFill>
                      <a:schemeClr val="accent3"/>
                    </a:solidFill>
                  </a:tcPr>
                </a:tc>
                <a:tc>
                  <a:txBody>
                    <a:bodyPr/>
                    <a:lstStyle/>
                    <a:p>
                      <a:pPr algn="ctr" rtl="0" fontAlgn="ctr"/>
                      <a:r>
                        <a:rPr lang="es-ES" sz="1400" b="1" i="0" u="none" strike="noStrike" dirty="0">
                          <a:solidFill>
                            <a:srgbClr val="000000"/>
                          </a:solidFill>
                          <a:effectLst/>
                          <a:latin typeface="Arial Narrow" panose="020B0606020202030204" pitchFamily="34" charset="0"/>
                        </a:rPr>
                        <a:t>-3,4</a:t>
                      </a:r>
                    </a:p>
                  </a:txBody>
                  <a:tcPr marL="6189" marR="6189" marT="6190" marB="0" anchor="ctr">
                    <a:solidFill>
                      <a:schemeClr val="accent3"/>
                    </a:solidFill>
                  </a:tcPr>
                </a:tc>
                <a:tc>
                  <a:txBody>
                    <a:bodyPr/>
                    <a:lstStyle/>
                    <a:p>
                      <a:pPr algn="ctr" rtl="0" fontAlgn="ctr"/>
                      <a:r>
                        <a:rPr lang="es-ES" sz="1400" b="1" i="0" u="none" strike="noStrike" dirty="0">
                          <a:solidFill>
                            <a:srgbClr val="000000"/>
                          </a:solidFill>
                          <a:effectLst/>
                          <a:latin typeface="Arial Narrow" panose="020B0606020202030204" pitchFamily="34" charset="0"/>
                        </a:rPr>
                        <a:t>-0,8</a:t>
                      </a:r>
                    </a:p>
                  </a:txBody>
                  <a:tcPr marL="6189" marR="6189" marT="6190" marB="0" anchor="ctr">
                    <a:solidFill>
                      <a:schemeClr val="accent3"/>
                    </a:solidFill>
                  </a:tcPr>
                </a:tc>
                <a:tc>
                  <a:txBody>
                    <a:bodyPr/>
                    <a:lstStyle/>
                    <a:p>
                      <a:pPr algn="ctr" rtl="0" fontAlgn="ctr"/>
                      <a:r>
                        <a:rPr lang="es-ES" sz="1400" b="1" i="0" u="none" strike="noStrike" dirty="0">
                          <a:solidFill>
                            <a:srgbClr val="000000"/>
                          </a:solidFill>
                          <a:effectLst/>
                          <a:latin typeface="Arial Narrow" panose="020B0606020202030204" pitchFamily="34" charset="0"/>
                        </a:rPr>
                        <a:t>-4,4</a:t>
                      </a:r>
                    </a:p>
                  </a:txBody>
                  <a:tcPr marL="6189" marR="6189" marT="6190" marB="0" anchor="ctr">
                    <a:solidFill>
                      <a:schemeClr val="accent3"/>
                    </a:solidFill>
                  </a:tcPr>
                </a:tc>
                <a:tc>
                  <a:txBody>
                    <a:bodyPr/>
                    <a:lstStyle/>
                    <a:p>
                      <a:pPr algn="ctr" rtl="0" fontAlgn="ctr"/>
                      <a:r>
                        <a:rPr lang="es-ES" sz="1400" b="1" i="0" u="none" strike="noStrike" dirty="0">
                          <a:solidFill>
                            <a:srgbClr val="000000"/>
                          </a:solidFill>
                          <a:effectLst/>
                          <a:latin typeface="Arial Narrow" panose="020B0606020202030204" pitchFamily="34" charset="0"/>
                        </a:rPr>
                        <a:t>-10,9</a:t>
                      </a:r>
                    </a:p>
                  </a:txBody>
                  <a:tcPr marL="6189" marR="6189" marT="6190" marB="0" anchor="ctr">
                    <a:solidFill>
                      <a:schemeClr val="accent3"/>
                    </a:solidFill>
                  </a:tcPr>
                </a:tc>
                <a:tc>
                  <a:txBody>
                    <a:bodyPr/>
                    <a:lstStyle/>
                    <a:p>
                      <a:pPr algn="ctr" rtl="0" fontAlgn="ctr"/>
                      <a:r>
                        <a:rPr lang="es-ES" sz="1400" b="1" i="0" u="none" strike="noStrike" dirty="0">
                          <a:solidFill>
                            <a:srgbClr val="000000"/>
                          </a:solidFill>
                          <a:effectLst/>
                          <a:latin typeface="Arial Narrow" panose="020B0606020202030204" pitchFamily="34" charset="0"/>
                        </a:rPr>
                        <a:t>8,8</a:t>
                      </a:r>
                    </a:p>
                  </a:txBody>
                  <a:tcPr marL="6189" marR="6189" marT="6190" marB="0" anchor="ctr">
                    <a:solidFill>
                      <a:schemeClr val="accent3"/>
                    </a:solidFill>
                  </a:tcPr>
                </a:tc>
                <a:tc>
                  <a:txBody>
                    <a:bodyPr/>
                    <a:lstStyle/>
                    <a:p>
                      <a:pPr algn="ctr" rtl="0" fontAlgn="ctr"/>
                      <a:r>
                        <a:rPr lang="es-ES" sz="1400" b="1" i="0" u="none" strike="noStrike" dirty="0">
                          <a:solidFill>
                            <a:srgbClr val="000000"/>
                          </a:solidFill>
                          <a:effectLst/>
                          <a:latin typeface="Arial Narrow" panose="020B0606020202030204" pitchFamily="34" charset="0"/>
                        </a:rPr>
                        <a:t>9</a:t>
                      </a:r>
                    </a:p>
                  </a:txBody>
                  <a:tcPr marL="6189" marR="6189" marT="6190" marB="0" anchor="ctr">
                    <a:solidFill>
                      <a:schemeClr val="accent3"/>
                    </a:solidFill>
                  </a:tcPr>
                </a:tc>
                <a:tc>
                  <a:txBody>
                    <a:bodyPr/>
                    <a:lstStyle/>
                    <a:p>
                      <a:pPr algn="ctr" rtl="0" fontAlgn="ctr"/>
                      <a:r>
                        <a:rPr lang="es-ES" sz="1400" b="1" i="0" u="none" strike="noStrike" dirty="0">
                          <a:solidFill>
                            <a:srgbClr val="000000"/>
                          </a:solidFill>
                          <a:effectLst/>
                          <a:latin typeface="Arial Narrow" panose="020B0606020202030204" pitchFamily="34" charset="0"/>
                        </a:rPr>
                        <a:t>8,9</a:t>
                      </a:r>
                    </a:p>
                  </a:txBody>
                  <a:tcPr marL="6189" marR="6189" marT="6190" marB="0" anchor="ctr">
                    <a:solidFill>
                      <a:schemeClr val="accent3"/>
                    </a:solidFill>
                  </a:tcPr>
                </a:tc>
                <a:tc>
                  <a:txBody>
                    <a:bodyPr/>
                    <a:lstStyle/>
                    <a:p>
                      <a:pPr algn="ctr" rtl="0" fontAlgn="ctr"/>
                      <a:r>
                        <a:rPr lang="es-ES" sz="1400" b="1" i="0" u="none" strike="noStrike" dirty="0">
                          <a:solidFill>
                            <a:srgbClr val="000000"/>
                          </a:solidFill>
                          <a:effectLst/>
                          <a:latin typeface="Arial Narrow" panose="020B0606020202030204" pitchFamily="34" charset="0"/>
                        </a:rPr>
                        <a:t>8</a:t>
                      </a:r>
                    </a:p>
                  </a:txBody>
                  <a:tcPr marL="6189" marR="6189" marT="6190" marB="0" anchor="ctr">
                    <a:solidFill>
                      <a:schemeClr val="accent3"/>
                    </a:solidFill>
                  </a:tcPr>
                </a:tc>
                <a:extLst>
                  <a:ext uri="{0D108BD9-81ED-4DB2-BD59-A6C34878D82A}">
                    <a16:rowId xmlns:a16="http://schemas.microsoft.com/office/drawing/2014/main" val="10000"/>
                  </a:ext>
                </a:extLst>
              </a:tr>
              <a:tr h="438592">
                <a:tc>
                  <a:txBody>
                    <a:bodyPr/>
                    <a:lstStyle/>
                    <a:p>
                      <a:pPr algn="ctr" rtl="0" fontAlgn="ctr">
                        <a:lnSpc>
                          <a:spcPct val="150000"/>
                        </a:lnSpc>
                      </a:pPr>
                      <a:r>
                        <a:rPr lang="es-ES" sz="1400" b="1" i="0" u="none" strike="noStrike" dirty="0">
                          <a:solidFill>
                            <a:srgbClr val="000000"/>
                          </a:solidFill>
                          <a:effectLst/>
                          <a:latin typeface="Arial Narrow" panose="020B0606020202030204" pitchFamily="34" charset="0"/>
                        </a:rPr>
                        <a:t>Año</a:t>
                      </a:r>
                    </a:p>
                  </a:txBody>
                  <a:tcPr marL="6189" marR="6189" marT="6190" marB="0" anchor="ctr">
                    <a:solidFill>
                      <a:schemeClr val="accent3"/>
                    </a:solidFill>
                  </a:tcPr>
                </a:tc>
                <a:tc>
                  <a:txBody>
                    <a:bodyPr/>
                    <a:lstStyle/>
                    <a:p>
                      <a:pPr algn="ctr" rtl="0" fontAlgn="ctr">
                        <a:lnSpc>
                          <a:spcPct val="150000"/>
                        </a:lnSpc>
                      </a:pPr>
                      <a:r>
                        <a:rPr lang="es-ES" sz="1400" b="1" i="0" u="none" strike="noStrike" dirty="0">
                          <a:solidFill>
                            <a:srgbClr val="000000"/>
                          </a:solidFill>
                          <a:effectLst/>
                          <a:latin typeface="Arial Narrow" panose="020B0606020202030204" pitchFamily="34" charset="0"/>
                        </a:rPr>
                        <a:t>1990</a:t>
                      </a:r>
                    </a:p>
                  </a:txBody>
                  <a:tcPr marL="6189" marR="6189" marT="6190" marB="0" anchor="ctr">
                    <a:solidFill>
                      <a:schemeClr val="accent3"/>
                    </a:solidFill>
                  </a:tcPr>
                </a:tc>
                <a:tc>
                  <a:txBody>
                    <a:bodyPr/>
                    <a:lstStyle/>
                    <a:p>
                      <a:pPr algn="ctr" rtl="0" fontAlgn="t"/>
                      <a:endParaRPr lang="es-ES" sz="1400" b="1" i="0" u="none" strike="noStrike" dirty="0">
                        <a:solidFill>
                          <a:srgbClr val="000000"/>
                        </a:solidFill>
                        <a:effectLst/>
                        <a:latin typeface="Arial Narrow" panose="020B0606020202030204" pitchFamily="34" charset="0"/>
                      </a:endParaRPr>
                    </a:p>
                    <a:p>
                      <a:pPr algn="ctr" rtl="0" fontAlgn="t"/>
                      <a:r>
                        <a:rPr lang="es-ES" sz="1400" b="1" i="0" u="none" strike="noStrike" dirty="0">
                          <a:solidFill>
                            <a:srgbClr val="000000"/>
                          </a:solidFill>
                          <a:effectLst/>
                          <a:latin typeface="Arial Narrow" panose="020B0606020202030204" pitchFamily="34" charset="0"/>
                        </a:rPr>
                        <a:t>1991</a:t>
                      </a:r>
                    </a:p>
                  </a:txBody>
                  <a:tcPr marL="6189" marR="6189" marT="6190" marB="0">
                    <a:solidFill>
                      <a:schemeClr val="accent3"/>
                    </a:solidFill>
                  </a:tcPr>
                </a:tc>
                <a:tc>
                  <a:txBody>
                    <a:bodyPr/>
                    <a:lstStyle/>
                    <a:p>
                      <a:pPr algn="r" fontAlgn="b"/>
                      <a:r>
                        <a:rPr lang="es-ES" sz="1400" b="1" i="0" u="none" strike="noStrike" dirty="0">
                          <a:solidFill>
                            <a:srgbClr val="000000"/>
                          </a:solidFill>
                          <a:effectLst/>
                          <a:latin typeface="Arial Narrow" panose="020B0606020202030204" pitchFamily="34" charset="0"/>
                        </a:rPr>
                        <a:t>1992</a:t>
                      </a:r>
                    </a:p>
                  </a:txBody>
                  <a:tcPr marL="6189" marR="6189" marT="6190" marB="0" anchor="b">
                    <a:solidFill>
                      <a:schemeClr val="accent3"/>
                    </a:solidFill>
                  </a:tcPr>
                </a:tc>
                <a:tc>
                  <a:txBody>
                    <a:bodyPr/>
                    <a:lstStyle/>
                    <a:p>
                      <a:pPr algn="r" fontAlgn="b"/>
                      <a:r>
                        <a:rPr lang="es-ES" sz="1400" b="1" i="0" u="none" strike="noStrike" dirty="0">
                          <a:solidFill>
                            <a:srgbClr val="000000"/>
                          </a:solidFill>
                          <a:effectLst/>
                          <a:latin typeface="Arial Narrow" panose="020B0606020202030204" pitchFamily="34" charset="0"/>
                        </a:rPr>
                        <a:t>1993</a:t>
                      </a:r>
                    </a:p>
                  </a:txBody>
                  <a:tcPr marL="6189" marR="6189" marT="6190" marB="0" anchor="b">
                    <a:solidFill>
                      <a:schemeClr val="accent3"/>
                    </a:solidFill>
                  </a:tcPr>
                </a:tc>
                <a:tc>
                  <a:txBody>
                    <a:bodyPr/>
                    <a:lstStyle/>
                    <a:p>
                      <a:pPr algn="r" fontAlgn="b"/>
                      <a:r>
                        <a:rPr lang="es-ES" sz="1400" b="1" i="0" u="none" strike="noStrike" dirty="0">
                          <a:solidFill>
                            <a:srgbClr val="000000"/>
                          </a:solidFill>
                          <a:effectLst/>
                          <a:latin typeface="Arial Narrow" panose="020B0606020202030204" pitchFamily="34" charset="0"/>
                        </a:rPr>
                        <a:t>1994</a:t>
                      </a:r>
                    </a:p>
                  </a:txBody>
                  <a:tcPr marL="6189" marR="6189" marT="6190" marB="0" anchor="b">
                    <a:solidFill>
                      <a:schemeClr val="accent3"/>
                    </a:solidFill>
                  </a:tcPr>
                </a:tc>
                <a:tc>
                  <a:txBody>
                    <a:bodyPr/>
                    <a:lstStyle/>
                    <a:p>
                      <a:pPr algn="r" fontAlgn="b"/>
                      <a:r>
                        <a:rPr lang="es-ES" sz="1400" b="1" i="0" u="none" strike="noStrike" dirty="0">
                          <a:solidFill>
                            <a:srgbClr val="000000"/>
                          </a:solidFill>
                          <a:effectLst/>
                          <a:latin typeface="Arial Narrow" panose="020B0606020202030204" pitchFamily="34" charset="0"/>
                        </a:rPr>
                        <a:t>1995</a:t>
                      </a:r>
                    </a:p>
                  </a:txBody>
                  <a:tcPr marL="6189" marR="6189" marT="6190" marB="0" anchor="b">
                    <a:solidFill>
                      <a:schemeClr val="accent3"/>
                    </a:solidFill>
                  </a:tcPr>
                </a:tc>
                <a:tc>
                  <a:txBody>
                    <a:bodyPr/>
                    <a:lstStyle/>
                    <a:p>
                      <a:pPr algn="r" fontAlgn="b"/>
                      <a:r>
                        <a:rPr lang="es-ES" sz="1400" b="1" i="0" u="none" strike="noStrike" dirty="0">
                          <a:solidFill>
                            <a:srgbClr val="000000"/>
                          </a:solidFill>
                          <a:effectLst/>
                          <a:latin typeface="Arial Narrow" panose="020B0606020202030204" pitchFamily="34" charset="0"/>
                        </a:rPr>
                        <a:t>1996</a:t>
                      </a:r>
                    </a:p>
                  </a:txBody>
                  <a:tcPr marL="6189" marR="6189" marT="6190" marB="0" anchor="b">
                    <a:solidFill>
                      <a:schemeClr val="accent3"/>
                    </a:solidFill>
                  </a:tcPr>
                </a:tc>
                <a:tc>
                  <a:txBody>
                    <a:bodyPr/>
                    <a:lstStyle/>
                    <a:p>
                      <a:pPr algn="r" fontAlgn="b"/>
                      <a:r>
                        <a:rPr lang="es-ES" sz="1400" b="1" i="0" u="none" strike="noStrike" dirty="0">
                          <a:solidFill>
                            <a:srgbClr val="000000"/>
                          </a:solidFill>
                          <a:effectLst/>
                          <a:latin typeface="Arial Narrow" panose="020B0606020202030204" pitchFamily="34" charset="0"/>
                        </a:rPr>
                        <a:t>1997</a:t>
                      </a:r>
                    </a:p>
                  </a:txBody>
                  <a:tcPr marL="6189" marR="6189" marT="6190" marB="0" anchor="b">
                    <a:solidFill>
                      <a:schemeClr val="accent3"/>
                    </a:solidFill>
                  </a:tcPr>
                </a:tc>
                <a:tc>
                  <a:txBody>
                    <a:bodyPr/>
                    <a:lstStyle/>
                    <a:p>
                      <a:pPr algn="r" fontAlgn="b"/>
                      <a:r>
                        <a:rPr lang="es-ES" sz="1400" b="1" i="0" u="none" strike="noStrike" dirty="0">
                          <a:solidFill>
                            <a:srgbClr val="000000"/>
                          </a:solidFill>
                          <a:effectLst/>
                          <a:latin typeface="Arial Narrow" panose="020B0606020202030204" pitchFamily="34" charset="0"/>
                        </a:rPr>
                        <a:t>1998</a:t>
                      </a:r>
                    </a:p>
                  </a:txBody>
                  <a:tcPr marL="6189" marR="6189" marT="6190" marB="0" anchor="b">
                    <a:solidFill>
                      <a:schemeClr val="accent3"/>
                    </a:solidFill>
                  </a:tcPr>
                </a:tc>
                <a:tc>
                  <a:txBody>
                    <a:bodyPr/>
                    <a:lstStyle/>
                    <a:p>
                      <a:pPr algn="r" fontAlgn="b"/>
                      <a:r>
                        <a:rPr lang="es-ES" sz="1400" b="1" i="0" u="none" strike="noStrike" dirty="0">
                          <a:solidFill>
                            <a:srgbClr val="000000"/>
                          </a:solidFill>
                          <a:effectLst/>
                          <a:latin typeface="Arial Narrow" panose="020B0606020202030204" pitchFamily="34" charset="0"/>
                        </a:rPr>
                        <a:t>1999</a:t>
                      </a:r>
                    </a:p>
                  </a:txBody>
                  <a:tcPr marL="6189" marR="6189" marT="6190" marB="0" anchor="b">
                    <a:solidFill>
                      <a:schemeClr val="accent3"/>
                    </a:solidFill>
                  </a:tcPr>
                </a:tc>
                <a:tc>
                  <a:txBody>
                    <a:bodyPr/>
                    <a:lstStyle/>
                    <a:p>
                      <a:pPr algn="r" fontAlgn="b"/>
                      <a:r>
                        <a:rPr lang="es-ES" sz="1400" b="1" i="0" u="none" strike="noStrike" dirty="0">
                          <a:solidFill>
                            <a:srgbClr val="000000"/>
                          </a:solidFill>
                          <a:effectLst/>
                          <a:latin typeface="Arial Narrow" panose="020B0606020202030204" pitchFamily="34" charset="0"/>
                        </a:rPr>
                        <a:t>2000</a:t>
                      </a:r>
                    </a:p>
                  </a:txBody>
                  <a:tcPr marL="6189" marR="6189" marT="6190" marB="0" anchor="b">
                    <a:solidFill>
                      <a:schemeClr val="accent3"/>
                    </a:solidFill>
                  </a:tcPr>
                </a:tc>
                <a:tc>
                  <a:txBody>
                    <a:bodyPr/>
                    <a:lstStyle/>
                    <a:p>
                      <a:pPr algn="r" fontAlgn="b"/>
                      <a:r>
                        <a:rPr lang="es-ES" sz="1400" b="1" i="0" u="none" strike="noStrike" dirty="0">
                          <a:solidFill>
                            <a:srgbClr val="000000"/>
                          </a:solidFill>
                          <a:effectLst/>
                          <a:latin typeface="Arial Narrow" panose="020B0606020202030204" pitchFamily="34" charset="0"/>
                        </a:rPr>
                        <a:t>2001</a:t>
                      </a:r>
                    </a:p>
                  </a:txBody>
                  <a:tcPr marL="6189" marR="6189" marT="6190" marB="0" anchor="b">
                    <a:solidFill>
                      <a:schemeClr val="accent3"/>
                    </a:solidFill>
                  </a:tcPr>
                </a:tc>
                <a:tc>
                  <a:txBody>
                    <a:bodyPr/>
                    <a:lstStyle/>
                    <a:p>
                      <a:pPr algn="r" fontAlgn="b"/>
                      <a:r>
                        <a:rPr lang="es-ES" sz="1400" b="1" i="0" u="none" strike="noStrike" dirty="0">
                          <a:solidFill>
                            <a:srgbClr val="000000"/>
                          </a:solidFill>
                          <a:effectLst/>
                          <a:latin typeface="Arial Narrow" panose="020B0606020202030204" pitchFamily="34" charset="0"/>
                        </a:rPr>
                        <a:t>2002</a:t>
                      </a:r>
                    </a:p>
                  </a:txBody>
                  <a:tcPr marL="6189" marR="6189" marT="6190" marB="0" anchor="b">
                    <a:solidFill>
                      <a:schemeClr val="accent3"/>
                    </a:solidFill>
                  </a:tcPr>
                </a:tc>
                <a:tc>
                  <a:txBody>
                    <a:bodyPr/>
                    <a:lstStyle/>
                    <a:p>
                      <a:pPr algn="r" fontAlgn="b"/>
                      <a:r>
                        <a:rPr lang="es-ES" sz="1400" b="1" i="0" u="none" strike="noStrike" dirty="0">
                          <a:solidFill>
                            <a:srgbClr val="000000"/>
                          </a:solidFill>
                          <a:effectLst/>
                          <a:latin typeface="Arial Narrow" panose="020B0606020202030204" pitchFamily="34" charset="0"/>
                        </a:rPr>
                        <a:t>2003</a:t>
                      </a:r>
                    </a:p>
                  </a:txBody>
                  <a:tcPr marL="6189" marR="6189" marT="6190" marB="0" anchor="b">
                    <a:solidFill>
                      <a:schemeClr val="accent3"/>
                    </a:solidFill>
                  </a:tcPr>
                </a:tc>
                <a:tc>
                  <a:txBody>
                    <a:bodyPr/>
                    <a:lstStyle/>
                    <a:p>
                      <a:pPr algn="r" fontAlgn="b"/>
                      <a:r>
                        <a:rPr lang="es-ES" sz="1400" b="1" i="0" u="none" strike="noStrike" dirty="0">
                          <a:solidFill>
                            <a:srgbClr val="000000"/>
                          </a:solidFill>
                          <a:effectLst/>
                          <a:latin typeface="Arial Narrow" panose="020B0606020202030204" pitchFamily="34" charset="0"/>
                        </a:rPr>
                        <a:t>2004</a:t>
                      </a:r>
                    </a:p>
                  </a:txBody>
                  <a:tcPr marL="6189" marR="6189" marT="6190" marB="0" anchor="b">
                    <a:solidFill>
                      <a:schemeClr val="accent3"/>
                    </a:solidFill>
                  </a:tcPr>
                </a:tc>
                <a:tc>
                  <a:txBody>
                    <a:bodyPr/>
                    <a:lstStyle/>
                    <a:p>
                      <a:pPr algn="r" fontAlgn="b"/>
                      <a:r>
                        <a:rPr lang="es-ES" sz="1400" b="1" i="0" u="none" strike="noStrike" dirty="0">
                          <a:solidFill>
                            <a:srgbClr val="000000"/>
                          </a:solidFill>
                          <a:effectLst/>
                          <a:latin typeface="Arial Narrow" panose="020B0606020202030204" pitchFamily="34" charset="0"/>
                        </a:rPr>
                        <a:t>2005</a:t>
                      </a:r>
                    </a:p>
                  </a:txBody>
                  <a:tcPr marL="6189" marR="6189" marT="6190" marB="0" anchor="b">
                    <a:solidFill>
                      <a:schemeClr val="accent3"/>
                    </a:solidFill>
                  </a:tcPr>
                </a:tc>
                <a:tc>
                  <a:txBody>
                    <a:bodyPr/>
                    <a:lstStyle/>
                    <a:p>
                      <a:pPr algn="r" fontAlgn="b"/>
                      <a:r>
                        <a:rPr lang="es-ES" sz="1400" b="1" i="0" u="none" strike="noStrike" dirty="0">
                          <a:solidFill>
                            <a:srgbClr val="000000"/>
                          </a:solidFill>
                          <a:effectLst/>
                          <a:latin typeface="Arial Narrow" panose="020B0606020202030204" pitchFamily="34" charset="0"/>
                        </a:rPr>
                        <a:t>2006</a:t>
                      </a:r>
                    </a:p>
                  </a:txBody>
                  <a:tcPr marL="6189" marR="6189" marT="6190" marB="0" anchor="b">
                    <a:solidFill>
                      <a:schemeClr val="accent3"/>
                    </a:solidFill>
                  </a:tcPr>
                </a:tc>
                <a:extLst>
                  <a:ext uri="{0D108BD9-81ED-4DB2-BD59-A6C34878D82A}">
                    <a16:rowId xmlns:a16="http://schemas.microsoft.com/office/drawing/2014/main" val="10001"/>
                  </a:ext>
                </a:extLst>
              </a:tr>
            </a:tbl>
          </a:graphicData>
        </a:graphic>
      </p:graphicFrame>
      <p:sp>
        <p:nvSpPr>
          <p:cNvPr id="15423" name="3 Rectángulo">
            <a:extLst>
              <a:ext uri="{FF2B5EF4-FFF2-40B4-BE49-F238E27FC236}">
                <a16:creationId xmlns:a16="http://schemas.microsoft.com/office/drawing/2014/main" id="{40EF447D-B98E-4F77-A333-E7DCE9DB86B0}"/>
              </a:ext>
            </a:extLst>
          </p:cNvPr>
          <p:cNvSpPr>
            <a:spLocks noChangeArrowheads="1"/>
          </p:cNvSpPr>
          <p:nvPr/>
        </p:nvSpPr>
        <p:spPr bwMode="auto">
          <a:xfrm>
            <a:off x="619125" y="6267450"/>
            <a:ext cx="79930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r>
              <a:rPr lang="es-AR" altLang="es-ES" sz="1200" dirty="0">
                <a:latin typeface="Arial Narrow" panose="020B0606020202030204" pitchFamily="34" charset="0"/>
              </a:rPr>
              <a:t>Fuente: </a:t>
            </a:r>
            <a:r>
              <a:rPr lang="es-ES" altLang="es-ES" sz="1200" dirty="0">
                <a:latin typeface="Arial Narrow" panose="020B0606020202030204" pitchFamily="34" charset="0"/>
              </a:rPr>
              <a:t>CEPALSTAT | Bases de Datos y Publicaciones Estadísticas - Comisión Económica para América Latina y el Caribe</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a:extLst>
              <a:ext uri="{FF2B5EF4-FFF2-40B4-BE49-F238E27FC236}">
                <a16:creationId xmlns:a16="http://schemas.microsoft.com/office/drawing/2014/main" id="{BF614D78-D7E4-4C60-8FB8-85DE6CBE6859}"/>
              </a:ext>
            </a:extLst>
          </p:cNvPr>
          <p:cNvSpPr>
            <a:spLocks noGrp="1"/>
          </p:cNvSpPr>
          <p:nvPr>
            <p:ph type="title"/>
          </p:nvPr>
        </p:nvSpPr>
        <p:spPr>
          <a:xfrm>
            <a:off x="457200" y="274638"/>
            <a:ext cx="8229600" cy="654050"/>
          </a:xfrm>
        </p:spPr>
        <p:txBody>
          <a:bodyPr/>
          <a:lstStyle/>
          <a:p>
            <a:pPr algn="ctr" eaLnBrk="1" hangingPunct="1">
              <a:defRPr/>
            </a:pPr>
            <a:r>
              <a:rPr lang="es-AR" altLang="es-AR" sz="2800" b="1" dirty="0">
                <a:solidFill>
                  <a:schemeClr val="tx1"/>
                </a:solidFill>
                <a:effectLst>
                  <a:outerShdw blurRad="38100" dist="38100" dir="2700000" algn="tl">
                    <a:srgbClr val="000000">
                      <a:alpha val="43137"/>
                    </a:srgbClr>
                  </a:outerShdw>
                </a:effectLst>
                <a:latin typeface="Arial Narrow" panose="020B0606020202030204" pitchFamily="34" charset="0"/>
              </a:rPr>
              <a:t>¿Cómo evaluar las políticas educativas?</a:t>
            </a:r>
          </a:p>
        </p:txBody>
      </p:sp>
      <p:sp>
        <p:nvSpPr>
          <p:cNvPr id="16387" name="2 Marcador de contenido">
            <a:extLst>
              <a:ext uri="{FF2B5EF4-FFF2-40B4-BE49-F238E27FC236}">
                <a16:creationId xmlns:a16="http://schemas.microsoft.com/office/drawing/2014/main" id="{1AA2F99E-B7AE-4244-AE97-A2BF9D7B2D6D}"/>
              </a:ext>
            </a:extLst>
          </p:cNvPr>
          <p:cNvSpPr>
            <a:spLocks noGrp="1"/>
          </p:cNvSpPr>
          <p:nvPr>
            <p:ph idx="1"/>
          </p:nvPr>
        </p:nvSpPr>
        <p:spPr>
          <a:xfrm>
            <a:off x="457200" y="764705"/>
            <a:ext cx="8229600" cy="5878984"/>
          </a:xfrm>
        </p:spPr>
        <p:txBody>
          <a:bodyPr/>
          <a:lstStyle/>
          <a:p>
            <a:pPr marL="0" indent="0">
              <a:spcBef>
                <a:spcPct val="0"/>
              </a:spcBef>
              <a:buNone/>
              <a:defRPr/>
            </a:pPr>
            <a:r>
              <a:rPr lang="es-AR" altLang="es-ES" sz="2200" dirty="0">
                <a:latin typeface="Arial Narrow" panose="020B0606020202030204" pitchFamily="34" charset="0"/>
              </a:rPr>
              <a:t>Las políticas educativas son acciones estatales orientadas a resolver una situación considerada problemática a través de un cambio/ innovación dentro del sistema educativo. </a:t>
            </a:r>
          </a:p>
          <a:p>
            <a:pPr marL="0" indent="0">
              <a:spcBef>
                <a:spcPct val="0"/>
              </a:spcBef>
              <a:buNone/>
              <a:defRPr/>
            </a:pPr>
            <a:endParaRPr lang="es-AR" altLang="es-ES" sz="2200" dirty="0">
              <a:latin typeface="Arial Narrow" panose="020B0606020202030204" pitchFamily="34" charset="0"/>
            </a:endParaRPr>
          </a:p>
          <a:p>
            <a:pPr lvl="1" indent="-342900">
              <a:spcBef>
                <a:spcPct val="0"/>
              </a:spcBef>
              <a:defRPr/>
            </a:pPr>
            <a:r>
              <a:rPr lang="es-AR" altLang="es-ES" sz="2200" dirty="0">
                <a:latin typeface="Arial Narrow" panose="020B0606020202030204" pitchFamily="34" charset="0"/>
              </a:rPr>
              <a:t>¿Qué características tiene la situación problemática? Cuales son sus causas? (definición de problema)</a:t>
            </a:r>
          </a:p>
          <a:p>
            <a:pPr lvl="1" indent="-342900">
              <a:spcBef>
                <a:spcPct val="0"/>
              </a:spcBef>
              <a:defRPr/>
            </a:pPr>
            <a:r>
              <a:rPr lang="es-AR" altLang="es-ES" sz="2200" dirty="0">
                <a:latin typeface="Arial Narrow" panose="020B0606020202030204" pitchFamily="34" charset="0"/>
              </a:rPr>
              <a:t>¿Que acciones o cambios podrían modificar positivamente la situación problemática? (diseño de la política) </a:t>
            </a:r>
          </a:p>
          <a:p>
            <a:pPr lvl="1" indent="-342900">
              <a:spcBef>
                <a:spcPct val="0"/>
              </a:spcBef>
              <a:defRPr/>
            </a:pPr>
            <a:r>
              <a:rPr lang="es-AR" altLang="es-ES" sz="2200" dirty="0">
                <a:latin typeface="Arial Narrow" panose="020B0606020202030204" pitchFamily="34" charset="0"/>
              </a:rPr>
              <a:t>¿Cómo conocer si la política diseñada logra o no resolver la situación problemática? (evaluación de la política)</a:t>
            </a:r>
          </a:p>
          <a:p>
            <a:pPr marL="0" indent="0" algn="just">
              <a:spcBef>
                <a:spcPct val="0"/>
              </a:spcBef>
              <a:buFont typeface="Wingdings 3" panose="05040102010807070707" pitchFamily="18" charset="2"/>
              <a:buNone/>
            </a:pPr>
            <a:endParaRPr lang="es-ES" altLang="es-ES" sz="2200" dirty="0">
              <a:latin typeface="Arial Narrow" panose="020B0606020202030204" pitchFamily="34" charset="0"/>
              <a:cs typeface="Arial" panose="020B0604020202020204" pitchFamily="34" charset="0"/>
            </a:endParaRPr>
          </a:p>
          <a:p>
            <a:pPr marL="0" indent="0" algn="just">
              <a:spcBef>
                <a:spcPct val="0"/>
              </a:spcBef>
              <a:buFont typeface="Wingdings 3" panose="05040102010807070707" pitchFamily="18" charset="2"/>
              <a:buNone/>
            </a:pPr>
            <a:r>
              <a:rPr lang="es-ES" altLang="es-ES" sz="2200" dirty="0">
                <a:latin typeface="Arial Narrow" panose="020B0606020202030204" pitchFamily="34" charset="0"/>
                <a:cs typeface="Arial" panose="020B0604020202020204" pitchFamily="34" charset="0"/>
              </a:rPr>
              <a:t>Análisis de política</a:t>
            </a:r>
          </a:p>
          <a:p>
            <a:pPr marL="0" indent="0" algn="just">
              <a:spcBef>
                <a:spcPct val="0"/>
              </a:spcBef>
              <a:buFont typeface="Wingdings 3" panose="05040102010807070707" pitchFamily="18" charset="2"/>
              <a:buNone/>
            </a:pPr>
            <a:endParaRPr lang="es-ES" altLang="es-ES" sz="2200" dirty="0">
              <a:latin typeface="Arial Narrow" panose="020B0606020202030204" pitchFamily="34" charset="0"/>
              <a:cs typeface="Arial" panose="020B0604020202020204" pitchFamily="34" charset="0"/>
            </a:endParaRPr>
          </a:p>
          <a:p>
            <a:pPr lvl="1" indent="-342900">
              <a:spcBef>
                <a:spcPct val="0"/>
              </a:spcBef>
            </a:pPr>
            <a:r>
              <a:rPr lang="es-ES" altLang="es-ES" sz="2200" dirty="0">
                <a:latin typeface="Arial Narrow" panose="020B0606020202030204" pitchFamily="34" charset="0"/>
                <a:cs typeface="Arial" panose="020B0604020202020204" pitchFamily="34" charset="0"/>
              </a:rPr>
              <a:t>La política de creación de nuevas universidades nacionales y particularmente en el conurbano bonaerense.</a:t>
            </a:r>
          </a:p>
          <a:p>
            <a:pPr lvl="1" indent="-342900" algn="just">
              <a:spcBef>
                <a:spcPct val="0"/>
              </a:spcBef>
            </a:pPr>
            <a:endParaRPr lang="es-ES" altLang="es-ES" sz="2200" dirty="0">
              <a:latin typeface="Arial Narrow" panose="020B0606020202030204" pitchFamily="34" charset="0"/>
              <a:cs typeface="Arial" panose="020B0604020202020204" pitchFamily="34" charset="0"/>
            </a:endParaRPr>
          </a:p>
          <a:p>
            <a:pPr lvl="1" indent="-342900" algn="just">
              <a:spcBef>
                <a:spcPct val="0"/>
              </a:spcBef>
            </a:pPr>
            <a:r>
              <a:rPr lang="es-ES" altLang="es-ES" sz="2200" dirty="0">
                <a:latin typeface="Arial Narrow" panose="020B0606020202030204" pitchFamily="34" charset="0"/>
                <a:cs typeface="Arial" panose="020B0604020202020204" pitchFamily="34" charset="0"/>
              </a:rPr>
              <a:t>La políticas educativas y los procesos de privatización </a:t>
            </a:r>
            <a:endParaRPr lang="es-AR" altLang="es-AR" sz="2200" dirty="0">
              <a:latin typeface="Arial Narrow" panose="020B0606020202030204" pitchFamily="34" charset="0"/>
            </a:endParaRPr>
          </a:p>
          <a:p>
            <a:pPr marL="0" indent="0" eaLnBrk="1" hangingPunct="1">
              <a:spcBef>
                <a:spcPct val="0"/>
              </a:spcBef>
              <a:buFont typeface="Wingdings 3" panose="05040102010807070707" pitchFamily="18" charset="2"/>
              <a:buNone/>
            </a:pPr>
            <a:endParaRPr lang="es-AR" altLang="es-AR" sz="2200" dirty="0">
              <a:latin typeface="Arial Narrow" panose="020B0606020202030204" pitchFamily="34" charset="0"/>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contenido">
            <a:extLst>
              <a:ext uri="{FF2B5EF4-FFF2-40B4-BE49-F238E27FC236}">
                <a16:creationId xmlns:a16="http://schemas.microsoft.com/office/drawing/2014/main" id="{871F485D-6B04-48B4-9BCD-FB38272382F3}"/>
              </a:ext>
            </a:extLst>
          </p:cNvPr>
          <p:cNvSpPr>
            <a:spLocks noGrp="1"/>
          </p:cNvSpPr>
          <p:nvPr>
            <p:ph idx="1"/>
          </p:nvPr>
        </p:nvSpPr>
        <p:spPr>
          <a:xfrm>
            <a:off x="457200" y="1412776"/>
            <a:ext cx="8229600" cy="5230912"/>
          </a:xfrm>
        </p:spPr>
        <p:txBody>
          <a:bodyPr/>
          <a:lstStyle/>
          <a:p>
            <a:pPr marL="0" indent="0">
              <a:spcBef>
                <a:spcPct val="0"/>
              </a:spcBef>
              <a:buNone/>
              <a:defRPr/>
            </a:pPr>
            <a:r>
              <a:rPr lang="es-AR" altLang="es-ES" sz="2200" dirty="0">
                <a:latin typeface="Arial Narrow" panose="020B0606020202030204" pitchFamily="34" charset="0"/>
              </a:rPr>
              <a:t>La política de expansión de la educación superior</a:t>
            </a:r>
          </a:p>
          <a:p>
            <a:pPr marL="0" indent="0">
              <a:spcBef>
                <a:spcPct val="0"/>
              </a:spcBef>
              <a:buNone/>
              <a:defRPr/>
            </a:pPr>
            <a:endParaRPr lang="es-AR" altLang="es-ES" sz="2200" dirty="0">
              <a:latin typeface="Arial Narrow" panose="020B0606020202030204" pitchFamily="34" charset="0"/>
            </a:endParaRPr>
          </a:p>
          <a:p>
            <a:pPr marL="0" indent="0">
              <a:spcBef>
                <a:spcPct val="0"/>
              </a:spcBef>
              <a:buNone/>
              <a:defRPr/>
            </a:pPr>
            <a:r>
              <a:rPr lang="es-AR" altLang="es-ES" sz="2200" dirty="0">
                <a:latin typeface="Arial Narrow" panose="020B0606020202030204" pitchFamily="34" charset="0"/>
              </a:rPr>
              <a:t>La definición de problema. </a:t>
            </a:r>
          </a:p>
          <a:p>
            <a:pPr lvl="1" indent="-342900">
              <a:spcBef>
                <a:spcPct val="0"/>
              </a:spcBef>
              <a:defRPr/>
            </a:pPr>
            <a:r>
              <a:rPr lang="es-AR" altLang="es-ES" sz="2000" dirty="0">
                <a:latin typeface="Arial Narrow" panose="020B0606020202030204" pitchFamily="34" charset="0"/>
              </a:rPr>
              <a:t>Democratizar el acceso supone políticas de inclusión de los sectores populares excluidos.</a:t>
            </a:r>
          </a:p>
          <a:p>
            <a:pPr marL="0" indent="0">
              <a:spcBef>
                <a:spcPct val="0"/>
              </a:spcBef>
              <a:buNone/>
              <a:defRPr/>
            </a:pPr>
            <a:endParaRPr lang="es-AR" altLang="es-ES" sz="2200" dirty="0">
              <a:latin typeface="Arial Narrow" panose="020B0606020202030204" pitchFamily="34" charset="0"/>
            </a:endParaRPr>
          </a:p>
          <a:p>
            <a:pPr marL="0" indent="0">
              <a:spcBef>
                <a:spcPct val="0"/>
              </a:spcBef>
              <a:buNone/>
              <a:defRPr/>
            </a:pPr>
            <a:r>
              <a:rPr lang="es-AR" altLang="es-ES" sz="2200" dirty="0">
                <a:latin typeface="Arial Narrow" panose="020B0606020202030204" pitchFamily="34" charset="0"/>
              </a:rPr>
              <a:t>El diseño de la política. </a:t>
            </a:r>
          </a:p>
          <a:p>
            <a:pPr lvl="1" indent="-342900">
              <a:spcBef>
                <a:spcPct val="0"/>
              </a:spcBef>
              <a:defRPr/>
            </a:pPr>
            <a:r>
              <a:rPr lang="es-AR" altLang="es-ES" sz="2000" dirty="0">
                <a:latin typeface="Arial Narrow" panose="020B0606020202030204" pitchFamily="34" charset="0"/>
              </a:rPr>
              <a:t>La creación de nuevas universidades y particularmente en el conurbano bonaerense</a:t>
            </a:r>
          </a:p>
          <a:p>
            <a:pPr marL="0" indent="0">
              <a:spcBef>
                <a:spcPct val="0"/>
              </a:spcBef>
              <a:buNone/>
              <a:defRPr/>
            </a:pPr>
            <a:endParaRPr lang="es-AR" altLang="es-ES" sz="2200" dirty="0">
              <a:latin typeface="Arial Narrow" panose="020B0606020202030204" pitchFamily="34" charset="0"/>
            </a:endParaRPr>
          </a:p>
          <a:p>
            <a:pPr marL="0" indent="0">
              <a:spcBef>
                <a:spcPct val="0"/>
              </a:spcBef>
              <a:buNone/>
              <a:defRPr/>
            </a:pPr>
            <a:r>
              <a:rPr lang="es-AR" altLang="es-ES" sz="2200" dirty="0">
                <a:latin typeface="Arial Narrow" panose="020B0606020202030204" pitchFamily="34" charset="0"/>
              </a:rPr>
              <a:t>La evaluación de la política.</a:t>
            </a:r>
          </a:p>
          <a:p>
            <a:pPr lvl="1" indent="-342900">
              <a:spcBef>
                <a:spcPct val="0"/>
              </a:spcBef>
              <a:defRPr/>
            </a:pPr>
            <a:r>
              <a:rPr lang="es-ES" altLang="es-ES" sz="2000" dirty="0">
                <a:latin typeface="Arial Narrow" panose="020B0606020202030204" pitchFamily="34" charset="0"/>
                <a:cs typeface="Arial" panose="020B0604020202020204" pitchFamily="34" charset="0"/>
              </a:rPr>
              <a:t>Analizar los cambios en la composición social de la matrícula de educación superior (2003-2013)</a:t>
            </a:r>
          </a:p>
          <a:p>
            <a:pPr lvl="1" indent="-342900">
              <a:spcBef>
                <a:spcPct val="0"/>
              </a:spcBef>
              <a:defRPr/>
            </a:pPr>
            <a:r>
              <a:rPr lang="es-ES" altLang="es-ES" sz="2000" dirty="0">
                <a:latin typeface="Arial Narrow" panose="020B0606020202030204" pitchFamily="34" charset="0"/>
                <a:cs typeface="Arial" panose="020B0604020202020204" pitchFamily="34" charset="0"/>
              </a:rPr>
              <a:t>Caracterizar las dinámicas de expansión del sector y su relación con el nivel secundario.</a:t>
            </a:r>
          </a:p>
          <a:p>
            <a:pPr marL="0" indent="0">
              <a:spcBef>
                <a:spcPct val="0"/>
              </a:spcBef>
              <a:buNone/>
              <a:defRPr/>
            </a:pPr>
            <a:endParaRPr lang="es-AR" altLang="es-ES" sz="2200" dirty="0">
              <a:latin typeface="Arial Narrow" panose="020B0606020202030204" pitchFamily="34" charset="0"/>
            </a:endParaRPr>
          </a:p>
        </p:txBody>
      </p:sp>
      <p:sp>
        <p:nvSpPr>
          <p:cNvPr id="27651" name="2 Título">
            <a:extLst>
              <a:ext uri="{FF2B5EF4-FFF2-40B4-BE49-F238E27FC236}">
                <a16:creationId xmlns:a16="http://schemas.microsoft.com/office/drawing/2014/main" id="{F80E601E-D78D-43F1-91AE-2F2CBA434967}"/>
              </a:ext>
            </a:extLst>
          </p:cNvPr>
          <p:cNvSpPr>
            <a:spLocks noGrp="1"/>
          </p:cNvSpPr>
          <p:nvPr>
            <p:ph type="title"/>
          </p:nvPr>
        </p:nvSpPr>
        <p:spPr>
          <a:xfrm>
            <a:off x="457200" y="274638"/>
            <a:ext cx="8147248" cy="1011237"/>
          </a:xfrm>
        </p:spPr>
        <p:txBody>
          <a:bodyPr/>
          <a:lstStyle/>
          <a:p>
            <a:pPr algn="ctr"/>
            <a:r>
              <a:rPr lang="es-ES" altLang="es-ES" sz="2800" b="1" dirty="0">
                <a:latin typeface="Arial Narrow" panose="020B0606020202030204" pitchFamily="34" charset="0"/>
                <a:cs typeface="Arial" panose="020B0604020202020204" pitchFamily="34" charset="0"/>
              </a:rPr>
              <a:t>La política de creación de nuevas universidades nacionales</a:t>
            </a:r>
            <a:endParaRPr lang="es-AR" altLang="es-ES" sz="28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312502158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2 Título">
            <a:extLst>
              <a:ext uri="{FF2B5EF4-FFF2-40B4-BE49-F238E27FC236}">
                <a16:creationId xmlns:a16="http://schemas.microsoft.com/office/drawing/2014/main" id="{F323261C-05A5-4997-955D-2B38ADE3D935}"/>
              </a:ext>
            </a:extLst>
          </p:cNvPr>
          <p:cNvSpPr>
            <a:spLocks noGrp="1"/>
          </p:cNvSpPr>
          <p:nvPr>
            <p:ph type="title"/>
          </p:nvPr>
        </p:nvSpPr>
        <p:spPr>
          <a:xfrm>
            <a:off x="714375" y="549275"/>
            <a:ext cx="7972425" cy="736600"/>
          </a:xfrm>
        </p:spPr>
        <p:txBody>
          <a:bodyPr/>
          <a:lstStyle/>
          <a:p>
            <a:pPr algn="ctr"/>
            <a:r>
              <a:rPr lang="es-AR" altLang="es-ES" sz="2400" b="1">
                <a:solidFill>
                  <a:schemeClr val="tx1"/>
                </a:solidFill>
                <a:latin typeface="Arial Narrow" panose="020B0606020202030204" pitchFamily="34" charset="0"/>
              </a:rPr>
              <a:t>Matrícula e instituciones universitarias por sector.  2004-2012</a:t>
            </a:r>
          </a:p>
        </p:txBody>
      </p:sp>
      <p:graphicFrame>
        <p:nvGraphicFramePr>
          <p:cNvPr id="5" name="4 Marcador de contenido">
            <a:extLst>
              <a:ext uri="{FF2B5EF4-FFF2-40B4-BE49-F238E27FC236}">
                <a16:creationId xmlns:a16="http://schemas.microsoft.com/office/drawing/2014/main" id="{3D6FFEE4-E352-46D1-BEAC-DF3BB095050A}"/>
              </a:ext>
            </a:extLst>
          </p:cNvPr>
          <p:cNvGraphicFramePr>
            <a:graphicFrameLocks noGrp="1"/>
          </p:cNvGraphicFramePr>
          <p:nvPr>
            <p:ph idx="1"/>
          </p:nvPr>
        </p:nvGraphicFramePr>
        <p:xfrm>
          <a:off x="714375" y="1500188"/>
          <a:ext cx="7643815" cy="4738688"/>
        </p:xfrm>
        <a:graphic>
          <a:graphicData uri="http://schemas.openxmlformats.org/drawingml/2006/table">
            <a:tbl>
              <a:tblPr firstRow="1" bandRow="1">
                <a:tableStyleId>{5C22544A-7EE6-4342-B048-85BDC9FD1C3A}</a:tableStyleId>
              </a:tblPr>
              <a:tblGrid>
                <a:gridCol w="1528763">
                  <a:extLst>
                    <a:ext uri="{9D8B030D-6E8A-4147-A177-3AD203B41FA5}">
                      <a16:colId xmlns:a16="http://schemas.microsoft.com/office/drawing/2014/main" val="20000"/>
                    </a:ext>
                  </a:extLst>
                </a:gridCol>
                <a:gridCol w="1528763">
                  <a:extLst>
                    <a:ext uri="{9D8B030D-6E8A-4147-A177-3AD203B41FA5}">
                      <a16:colId xmlns:a16="http://schemas.microsoft.com/office/drawing/2014/main" val="20001"/>
                    </a:ext>
                  </a:extLst>
                </a:gridCol>
                <a:gridCol w="1528763">
                  <a:extLst>
                    <a:ext uri="{9D8B030D-6E8A-4147-A177-3AD203B41FA5}">
                      <a16:colId xmlns:a16="http://schemas.microsoft.com/office/drawing/2014/main" val="20002"/>
                    </a:ext>
                  </a:extLst>
                </a:gridCol>
                <a:gridCol w="1528763">
                  <a:extLst>
                    <a:ext uri="{9D8B030D-6E8A-4147-A177-3AD203B41FA5}">
                      <a16:colId xmlns:a16="http://schemas.microsoft.com/office/drawing/2014/main" val="20003"/>
                    </a:ext>
                  </a:extLst>
                </a:gridCol>
                <a:gridCol w="1528763">
                  <a:extLst>
                    <a:ext uri="{9D8B030D-6E8A-4147-A177-3AD203B41FA5}">
                      <a16:colId xmlns:a16="http://schemas.microsoft.com/office/drawing/2014/main" val="20004"/>
                    </a:ext>
                  </a:extLst>
                </a:gridCol>
              </a:tblGrid>
              <a:tr h="592336">
                <a:tc>
                  <a:txBody>
                    <a:bodyPr/>
                    <a:lstStyle/>
                    <a:p>
                      <a:endParaRPr lang="es-AR" sz="1600" dirty="0">
                        <a:latin typeface="Arial Narrow" pitchFamily="34" charset="0"/>
                      </a:endParaRPr>
                    </a:p>
                  </a:txBody>
                  <a:tcPr marL="91439" marR="91439"/>
                </a:tc>
                <a:tc gridSpan="2">
                  <a:txBody>
                    <a:bodyPr/>
                    <a:lstStyle/>
                    <a:p>
                      <a:pPr algn="ctr"/>
                      <a:r>
                        <a:rPr lang="es-AR" sz="1600" dirty="0">
                          <a:latin typeface="Arial Narrow" pitchFamily="34" charset="0"/>
                        </a:rPr>
                        <a:t>2004</a:t>
                      </a:r>
                    </a:p>
                  </a:txBody>
                  <a:tcPr marL="91439" marR="91439"/>
                </a:tc>
                <a:tc hMerge="1">
                  <a:txBody>
                    <a:bodyPr/>
                    <a:lstStyle/>
                    <a:p>
                      <a:endParaRPr lang="es-AR" dirty="0"/>
                    </a:p>
                  </a:txBody>
                  <a:tcPr/>
                </a:tc>
                <a:tc gridSpan="2">
                  <a:txBody>
                    <a:bodyPr/>
                    <a:lstStyle/>
                    <a:p>
                      <a:pPr algn="ctr"/>
                      <a:r>
                        <a:rPr lang="es-AR" sz="1600" dirty="0">
                          <a:latin typeface="Arial Narrow" pitchFamily="34" charset="0"/>
                        </a:rPr>
                        <a:t>2012</a:t>
                      </a:r>
                    </a:p>
                  </a:txBody>
                  <a:tcPr marL="91439" marR="91439"/>
                </a:tc>
                <a:tc hMerge="1">
                  <a:txBody>
                    <a:bodyPr/>
                    <a:lstStyle/>
                    <a:p>
                      <a:endParaRPr lang="es-AR" dirty="0"/>
                    </a:p>
                  </a:txBody>
                  <a:tcPr/>
                </a:tc>
                <a:extLst>
                  <a:ext uri="{0D108BD9-81ED-4DB2-BD59-A6C34878D82A}">
                    <a16:rowId xmlns:a16="http://schemas.microsoft.com/office/drawing/2014/main" val="10000"/>
                  </a:ext>
                </a:extLst>
              </a:tr>
              <a:tr h="592336">
                <a:tc>
                  <a:txBody>
                    <a:bodyPr/>
                    <a:lstStyle/>
                    <a:p>
                      <a:r>
                        <a:rPr lang="es-AR" sz="1600" b="1" dirty="0">
                          <a:latin typeface="Arial Narrow" pitchFamily="34" charset="0"/>
                        </a:rPr>
                        <a:t>Sector</a:t>
                      </a:r>
                    </a:p>
                  </a:txBody>
                  <a:tcPr marL="91439" marR="91439"/>
                </a:tc>
                <a:tc>
                  <a:txBody>
                    <a:bodyPr/>
                    <a:lstStyle/>
                    <a:p>
                      <a:pPr algn="ctr"/>
                      <a:r>
                        <a:rPr lang="es-AR" sz="1600" b="1" dirty="0">
                          <a:latin typeface="Arial Narrow" pitchFamily="34" charset="0"/>
                        </a:rPr>
                        <a:t>Matricula</a:t>
                      </a:r>
                    </a:p>
                  </a:txBody>
                  <a:tcPr marL="91439" marR="91439"/>
                </a:tc>
                <a:tc>
                  <a:txBody>
                    <a:bodyPr/>
                    <a:lstStyle/>
                    <a:p>
                      <a:pPr algn="ctr"/>
                      <a:r>
                        <a:rPr lang="es-AR" sz="1600" b="1" dirty="0">
                          <a:latin typeface="Arial Narrow" pitchFamily="34" charset="0"/>
                        </a:rPr>
                        <a:t>Instituciones</a:t>
                      </a:r>
                    </a:p>
                  </a:txBody>
                  <a:tcPr marL="91439" marR="91439"/>
                </a:tc>
                <a:tc>
                  <a:txBody>
                    <a:bodyPr/>
                    <a:lstStyle/>
                    <a:p>
                      <a:pPr algn="ctr"/>
                      <a:r>
                        <a:rPr lang="es-AR" sz="1600" b="1" dirty="0">
                          <a:latin typeface="Arial Narrow" pitchFamily="34" charset="0"/>
                        </a:rPr>
                        <a:t>Matricula</a:t>
                      </a:r>
                    </a:p>
                  </a:txBody>
                  <a:tcPr marL="91439" marR="91439"/>
                </a:tc>
                <a:tc>
                  <a:txBody>
                    <a:bodyPr/>
                    <a:lstStyle/>
                    <a:p>
                      <a:pPr algn="ctr"/>
                      <a:r>
                        <a:rPr lang="es-AR" sz="1600" b="1" dirty="0">
                          <a:latin typeface="Arial Narrow" pitchFamily="34" charset="0"/>
                        </a:rPr>
                        <a:t>Instituciones</a:t>
                      </a:r>
                    </a:p>
                  </a:txBody>
                  <a:tcPr marL="91439" marR="91439"/>
                </a:tc>
                <a:extLst>
                  <a:ext uri="{0D108BD9-81ED-4DB2-BD59-A6C34878D82A}">
                    <a16:rowId xmlns:a16="http://schemas.microsoft.com/office/drawing/2014/main" val="10001"/>
                  </a:ext>
                </a:extLst>
              </a:tr>
              <a:tr h="592336">
                <a:tc>
                  <a:txBody>
                    <a:bodyPr/>
                    <a:lstStyle/>
                    <a:p>
                      <a:r>
                        <a:rPr lang="es-AR" sz="1600" dirty="0">
                          <a:latin typeface="Arial Narrow" pitchFamily="34" charset="0"/>
                        </a:rPr>
                        <a:t>Público</a:t>
                      </a:r>
                    </a:p>
                  </a:txBody>
                  <a:tcPr marL="91439" marR="91439"/>
                </a:tc>
                <a:tc>
                  <a:txBody>
                    <a:bodyPr/>
                    <a:lstStyle/>
                    <a:p>
                      <a:pPr algn="r"/>
                      <a:r>
                        <a:rPr lang="es-AR" sz="1600" dirty="0">
                          <a:latin typeface="Arial Narrow" pitchFamily="34" charset="0"/>
                        </a:rPr>
                        <a:t>1.293.489 </a:t>
                      </a:r>
                    </a:p>
                  </a:txBody>
                  <a:tcPr marL="91439" marR="91439"/>
                </a:tc>
                <a:tc>
                  <a:txBody>
                    <a:bodyPr/>
                    <a:lstStyle/>
                    <a:p>
                      <a:pPr algn="r"/>
                      <a:r>
                        <a:rPr lang="es-AR" sz="1600" dirty="0">
                          <a:latin typeface="Arial Narrow" pitchFamily="34" charset="0"/>
                        </a:rPr>
                        <a:t>45</a:t>
                      </a:r>
                    </a:p>
                  </a:txBody>
                  <a:tcPr marL="91439" marR="91439"/>
                </a:tc>
                <a:tc>
                  <a:txBody>
                    <a:bodyPr/>
                    <a:lstStyle/>
                    <a:p>
                      <a:pPr algn="r"/>
                      <a:r>
                        <a:rPr lang="es-AR" sz="1600" dirty="0">
                          <a:latin typeface="Arial Narrow" pitchFamily="34" charset="0"/>
                        </a:rPr>
                        <a:t>1.442.286</a:t>
                      </a:r>
                    </a:p>
                  </a:txBody>
                  <a:tcPr marL="91439" marR="91439"/>
                </a:tc>
                <a:tc>
                  <a:txBody>
                    <a:bodyPr/>
                    <a:lstStyle/>
                    <a:p>
                      <a:pPr algn="r"/>
                      <a:r>
                        <a:rPr lang="es-AR" sz="1600" dirty="0">
                          <a:latin typeface="Arial Narrow" pitchFamily="34" charset="0"/>
                        </a:rPr>
                        <a:t>55</a:t>
                      </a:r>
                    </a:p>
                  </a:txBody>
                  <a:tcPr marL="91439" marR="91439"/>
                </a:tc>
                <a:extLst>
                  <a:ext uri="{0D108BD9-81ED-4DB2-BD59-A6C34878D82A}">
                    <a16:rowId xmlns:a16="http://schemas.microsoft.com/office/drawing/2014/main" val="10002"/>
                  </a:ext>
                </a:extLst>
              </a:tr>
              <a:tr h="592336">
                <a:tc>
                  <a:txBody>
                    <a:bodyPr/>
                    <a:lstStyle/>
                    <a:p>
                      <a:r>
                        <a:rPr lang="es-AR" sz="1600" dirty="0">
                          <a:latin typeface="Arial Narrow" pitchFamily="34" charset="0"/>
                        </a:rPr>
                        <a:t>%</a:t>
                      </a:r>
                    </a:p>
                  </a:txBody>
                  <a:tcPr marL="91439" marR="91439"/>
                </a:tc>
                <a:tc>
                  <a:txBody>
                    <a:bodyPr/>
                    <a:lstStyle/>
                    <a:p>
                      <a:pPr algn="r"/>
                      <a:r>
                        <a:rPr lang="es-AR" sz="1600" dirty="0">
                          <a:latin typeface="Arial Narrow" pitchFamily="34" charset="0"/>
                        </a:rPr>
                        <a:t>100</a:t>
                      </a:r>
                    </a:p>
                  </a:txBody>
                  <a:tcPr marL="91439" marR="91439"/>
                </a:tc>
                <a:tc>
                  <a:txBody>
                    <a:bodyPr/>
                    <a:lstStyle/>
                    <a:p>
                      <a:pPr algn="r"/>
                      <a:endParaRPr lang="es-AR" sz="1600" dirty="0">
                        <a:latin typeface="Arial Narrow" pitchFamily="34" charset="0"/>
                      </a:endParaRPr>
                    </a:p>
                  </a:txBody>
                  <a:tcPr marL="91439" marR="91439"/>
                </a:tc>
                <a:tc>
                  <a:txBody>
                    <a:bodyPr/>
                    <a:lstStyle/>
                    <a:p>
                      <a:pPr algn="r"/>
                      <a:r>
                        <a:rPr lang="es-AR" sz="1600" dirty="0">
                          <a:latin typeface="Arial Narrow" pitchFamily="34" charset="0"/>
                        </a:rPr>
                        <a:t>111,5</a:t>
                      </a:r>
                    </a:p>
                  </a:txBody>
                  <a:tcPr marL="91439" marR="91439">
                    <a:solidFill>
                      <a:schemeClr val="accent2"/>
                    </a:solidFill>
                  </a:tcPr>
                </a:tc>
                <a:tc>
                  <a:txBody>
                    <a:bodyPr/>
                    <a:lstStyle/>
                    <a:p>
                      <a:pPr algn="r"/>
                      <a:r>
                        <a:rPr lang="es-AR" sz="1600" dirty="0">
                          <a:latin typeface="Arial Narrow" pitchFamily="34" charset="0"/>
                        </a:rPr>
                        <a:t>122,2</a:t>
                      </a:r>
                    </a:p>
                  </a:txBody>
                  <a:tcPr marL="91439" marR="91439">
                    <a:solidFill>
                      <a:schemeClr val="accent2"/>
                    </a:solidFill>
                  </a:tcPr>
                </a:tc>
                <a:extLst>
                  <a:ext uri="{0D108BD9-81ED-4DB2-BD59-A6C34878D82A}">
                    <a16:rowId xmlns:a16="http://schemas.microsoft.com/office/drawing/2014/main" val="10003"/>
                  </a:ext>
                </a:extLst>
              </a:tr>
              <a:tr h="592336">
                <a:tc>
                  <a:txBody>
                    <a:bodyPr/>
                    <a:lstStyle/>
                    <a:p>
                      <a:r>
                        <a:rPr lang="es-AR" sz="1600" dirty="0">
                          <a:latin typeface="Arial Narrow" pitchFamily="34" charset="0"/>
                        </a:rPr>
                        <a:t>Privado</a:t>
                      </a:r>
                    </a:p>
                  </a:txBody>
                  <a:tcPr marL="91439" marR="91439"/>
                </a:tc>
                <a:tc>
                  <a:txBody>
                    <a:bodyPr/>
                    <a:lstStyle/>
                    <a:p>
                      <a:pPr algn="r"/>
                      <a:r>
                        <a:rPr lang="es-AR" sz="1600" dirty="0">
                          <a:latin typeface="Arial Narrow" pitchFamily="34" charset="0"/>
                        </a:rPr>
                        <a:t>233.821</a:t>
                      </a:r>
                    </a:p>
                  </a:txBody>
                  <a:tcPr marL="91439" marR="91439"/>
                </a:tc>
                <a:tc>
                  <a:txBody>
                    <a:bodyPr/>
                    <a:lstStyle/>
                    <a:p>
                      <a:pPr algn="r"/>
                      <a:r>
                        <a:rPr lang="es-AR" sz="1600" dirty="0">
                          <a:latin typeface="Arial Narrow" pitchFamily="34" charset="0"/>
                        </a:rPr>
                        <a:t>55</a:t>
                      </a:r>
                    </a:p>
                  </a:txBody>
                  <a:tcPr marL="91439" marR="91439"/>
                </a:tc>
                <a:tc>
                  <a:txBody>
                    <a:bodyPr/>
                    <a:lstStyle/>
                    <a:p>
                      <a:pPr algn="r"/>
                      <a:r>
                        <a:rPr lang="es-AR" sz="1600" dirty="0">
                          <a:latin typeface="Arial Narrow" pitchFamily="34" charset="0"/>
                        </a:rPr>
                        <a:t>382.618</a:t>
                      </a:r>
                    </a:p>
                  </a:txBody>
                  <a:tcPr marL="91439" marR="91439"/>
                </a:tc>
                <a:tc>
                  <a:txBody>
                    <a:bodyPr/>
                    <a:lstStyle/>
                    <a:p>
                      <a:pPr algn="r"/>
                      <a:r>
                        <a:rPr lang="es-AR" sz="1600" dirty="0">
                          <a:latin typeface="Arial Narrow" pitchFamily="34" charset="0"/>
                        </a:rPr>
                        <a:t>62</a:t>
                      </a:r>
                    </a:p>
                  </a:txBody>
                  <a:tcPr marL="91439" marR="91439"/>
                </a:tc>
                <a:extLst>
                  <a:ext uri="{0D108BD9-81ED-4DB2-BD59-A6C34878D82A}">
                    <a16:rowId xmlns:a16="http://schemas.microsoft.com/office/drawing/2014/main" val="10004"/>
                  </a:ext>
                </a:extLst>
              </a:tr>
              <a:tr h="592336">
                <a:tc>
                  <a:txBody>
                    <a:bodyPr/>
                    <a:lstStyle/>
                    <a:p>
                      <a:r>
                        <a:rPr lang="es-AR" sz="1600" dirty="0">
                          <a:latin typeface="Arial Narrow" pitchFamily="34" charset="0"/>
                        </a:rPr>
                        <a:t>%</a:t>
                      </a:r>
                    </a:p>
                  </a:txBody>
                  <a:tcPr marL="91439" marR="91439"/>
                </a:tc>
                <a:tc>
                  <a:txBody>
                    <a:bodyPr/>
                    <a:lstStyle/>
                    <a:p>
                      <a:pPr algn="r"/>
                      <a:r>
                        <a:rPr lang="es-AR" sz="1600" dirty="0">
                          <a:latin typeface="Arial Narrow" pitchFamily="34" charset="0"/>
                        </a:rPr>
                        <a:t>100</a:t>
                      </a:r>
                    </a:p>
                  </a:txBody>
                  <a:tcPr marL="91439" marR="91439"/>
                </a:tc>
                <a:tc>
                  <a:txBody>
                    <a:bodyPr/>
                    <a:lstStyle/>
                    <a:p>
                      <a:pPr algn="r"/>
                      <a:endParaRPr lang="es-AR" sz="1600" dirty="0">
                        <a:latin typeface="Arial Narrow" pitchFamily="34" charset="0"/>
                      </a:endParaRPr>
                    </a:p>
                  </a:txBody>
                  <a:tcPr marL="91439" marR="91439"/>
                </a:tc>
                <a:tc>
                  <a:txBody>
                    <a:bodyPr/>
                    <a:lstStyle/>
                    <a:p>
                      <a:pPr algn="r"/>
                      <a:r>
                        <a:rPr lang="es-AR" sz="1600" dirty="0">
                          <a:latin typeface="Arial Narrow" pitchFamily="34" charset="0"/>
                        </a:rPr>
                        <a:t>163,6</a:t>
                      </a:r>
                    </a:p>
                  </a:txBody>
                  <a:tcPr marL="91439" marR="91439">
                    <a:solidFill>
                      <a:schemeClr val="accent2"/>
                    </a:solidFill>
                  </a:tcPr>
                </a:tc>
                <a:tc>
                  <a:txBody>
                    <a:bodyPr/>
                    <a:lstStyle/>
                    <a:p>
                      <a:pPr algn="r"/>
                      <a:r>
                        <a:rPr lang="es-AR" sz="1600" dirty="0">
                          <a:latin typeface="Arial Narrow" pitchFamily="34" charset="0"/>
                        </a:rPr>
                        <a:t>112,7</a:t>
                      </a:r>
                    </a:p>
                  </a:txBody>
                  <a:tcPr marL="91439" marR="91439">
                    <a:solidFill>
                      <a:schemeClr val="accent2"/>
                    </a:solidFill>
                  </a:tcPr>
                </a:tc>
                <a:extLst>
                  <a:ext uri="{0D108BD9-81ED-4DB2-BD59-A6C34878D82A}">
                    <a16:rowId xmlns:a16="http://schemas.microsoft.com/office/drawing/2014/main" val="10005"/>
                  </a:ext>
                </a:extLst>
              </a:tr>
              <a:tr h="592336">
                <a:tc>
                  <a:txBody>
                    <a:bodyPr/>
                    <a:lstStyle/>
                    <a:p>
                      <a:r>
                        <a:rPr lang="es-AR" sz="1600" dirty="0">
                          <a:latin typeface="Arial Narrow" pitchFamily="34" charset="0"/>
                        </a:rPr>
                        <a:t>Total</a:t>
                      </a:r>
                    </a:p>
                  </a:txBody>
                  <a:tcPr marL="91439" marR="91439"/>
                </a:tc>
                <a:tc>
                  <a:txBody>
                    <a:bodyPr/>
                    <a:lstStyle/>
                    <a:p>
                      <a:pPr algn="r"/>
                      <a:r>
                        <a:rPr lang="es-AR" sz="1600" dirty="0">
                          <a:latin typeface="Arial Narrow" pitchFamily="34" charset="0"/>
                        </a:rPr>
                        <a:t>1.527.310</a:t>
                      </a:r>
                    </a:p>
                  </a:txBody>
                  <a:tcPr marL="91439" marR="91439"/>
                </a:tc>
                <a:tc>
                  <a:txBody>
                    <a:bodyPr/>
                    <a:lstStyle/>
                    <a:p>
                      <a:pPr algn="r"/>
                      <a:r>
                        <a:rPr lang="es-AR" sz="1600" dirty="0">
                          <a:latin typeface="Arial Narrow" pitchFamily="34" charset="0"/>
                        </a:rPr>
                        <a:t>100</a:t>
                      </a:r>
                    </a:p>
                  </a:txBody>
                  <a:tcPr marL="91439" marR="91439"/>
                </a:tc>
                <a:tc>
                  <a:txBody>
                    <a:bodyPr/>
                    <a:lstStyle/>
                    <a:p>
                      <a:pPr algn="r"/>
                      <a:r>
                        <a:rPr lang="es-AR" sz="1600" dirty="0">
                          <a:latin typeface="Arial Narrow" pitchFamily="34" charset="0"/>
                        </a:rPr>
                        <a:t>1.824.904 </a:t>
                      </a:r>
                    </a:p>
                  </a:txBody>
                  <a:tcPr marL="91439" marR="91439"/>
                </a:tc>
                <a:tc>
                  <a:txBody>
                    <a:bodyPr/>
                    <a:lstStyle/>
                    <a:p>
                      <a:pPr algn="r"/>
                      <a:r>
                        <a:rPr lang="es-AR" sz="1600" dirty="0">
                          <a:latin typeface="Arial Narrow" pitchFamily="34" charset="0"/>
                        </a:rPr>
                        <a:t>117</a:t>
                      </a:r>
                    </a:p>
                  </a:txBody>
                  <a:tcPr marL="91439" marR="91439"/>
                </a:tc>
                <a:extLst>
                  <a:ext uri="{0D108BD9-81ED-4DB2-BD59-A6C34878D82A}">
                    <a16:rowId xmlns:a16="http://schemas.microsoft.com/office/drawing/2014/main" val="10006"/>
                  </a:ext>
                </a:extLst>
              </a:tr>
              <a:tr h="592336">
                <a:tc>
                  <a:txBody>
                    <a:bodyPr/>
                    <a:lstStyle/>
                    <a:p>
                      <a:r>
                        <a:rPr lang="es-AR" sz="1600" dirty="0">
                          <a:latin typeface="Arial Narrow" pitchFamily="34" charset="0"/>
                        </a:rPr>
                        <a:t>%</a:t>
                      </a:r>
                    </a:p>
                  </a:txBody>
                  <a:tcPr marL="91439" marR="91439"/>
                </a:tc>
                <a:tc>
                  <a:txBody>
                    <a:bodyPr/>
                    <a:lstStyle/>
                    <a:p>
                      <a:pPr algn="r"/>
                      <a:r>
                        <a:rPr lang="es-AR" sz="1600" dirty="0">
                          <a:latin typeface="Arial Narrow" pitchFamily="34" charset="0"/>
                        </a:rPr>
                        <a:t>100</a:t>
                      </a:r>
                    </a:p>
                  </a:txBody>
                  <a:tcPr marL="91439" marR="91439"/>
                </a:tc>
                <a:tc>
                  <a:txBody>
                    <a:bodyPr/>
                    <a:lstStyle/>
                    <a:p>
                      <a:pPr algn="r"/>
                      <a:endParaRPr lang="es-AR" sz="1600" dirty="0">
                        <a:latin typeface="Arial Narrow" pitchFamily="34" charset="0"/>
                      </a:endParaRPr>
                    </a:p>
                  </a:txBody>
                  <a:tcPr marL="91439" marR="91439"/>
                </a:tc>
                <a:tc>
                  <a:txBody>
                    <a:bodyPr/>
                    <a:lstStyle/>
                    <a:p>
                      <a:pPr algn="r"/>
                      <a:r>
                        <a:rPr lang="es-AR" sz="1600" dirty="0">
                          <a:latin typeface="Arial Narrow" pitchFamily="34" charset="0"/>
                        </a:rPr>
                        <a:t>119,4</a:t>
                      </a:r>
                    </a:p>
                  </a:txBody>
                  <a:tcPr marL="91439" marR="91439"/>
                </a:tc>
                <a:tc>
                  <a:txBody>
                    <a:bodyPr/>
                    <a:lstStyle/>
                    <a:p>
                      <a:pPr algn="r"/>
                      <a:r>
                        <a:rPr lang="es-AR" sz="1600" dirty="0">
                          <a:latin typeface="Arial Narrow" pitchFamily="34" charset="0"/>
                        </a:rPr>
                        <a:t>117</a:t>
                      </a:r>
                    </a:p>
                  </a:txBody>
                  <a:tcPr marL="91439" marR="91439"/>
                </a:tc>
                <a:extLst>
                  <a:ext uri="{0D108BD9-81ED-4DB2-BD59-A6C34878D82A}">
                    <a16:rowId xmlns:a16="http://schemas.microsoft.com/office/drawing/2014/main" val="10007"/>
                  </a:ext>
                </a:extLst>
              </a:tr>
            </a:tbl>
          </a:graphicData>
        </a:graphic>
      </p:graphicFrame>
      <p:sp>
        <p:nvSpPr>
          <p:cNvPr id="4" name="3 Rectángulo">
            <a:extLst>
              <a:ext uri="{FF2B5EF4-FFF2-40B4-BE49-F238E27FC236}">
                <a16:creationId xmlns:a16="http://schemas.microsoft.com/office/drawing/2014/main" id="{36172F41-898D-428A-A50D-6A999DE1DA3C}"/>
              </a:ext>
            </a:extLst>
          </p:cNvPr>
          <p:cNvSpPr>
            <a:spLocks noChangeArrowheads="1"/>
          </p:cNvSpPr>
          <p:nvPr/>
        </p:nvSpPr>
        <p:spPr bwMode="auto">
          <a:xfrm>
            <a:off x="971600" y="6314689"/>
            <a:ext cx="79724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lang="es-AR" altLang="es-ES" sz="1200" dirty="0">
                <a:latin typeface="Arial Narrow" panose="020B0606020202030204" pitchFamily="34" charset="0"/>
              </a:rPr>
              <a:t>Fuente: </a:t>
            </a:r>
            <a:r>
              <a:rPr lang="es-ES" sz="1200" dirty="0">
                <a:latin typeface="Arial Narrow" panose="020B0606020202030204" pitchFamily="34" charset="0"/>
              </a:rPr>
              <a:t>SUASNABAR, Claudio y ROVELLI, Laura (2016) </a:t>
            </a:r>
            <a:endParaRPr lang="es-AR" altLang="es-ES" sz="1200" dirty="0">
              <a:latin typeface="Arial Narrow" panose="020B0606020202030204" pitchFamily="34" charset="0"/>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2 Título">
            <a:extLst>
              <a:ext uri="{FF2B5EF4-FFF2-40B4-BE49-F238E27FC236}">
                <a16:creationId xmlns:a16="http://schemas.microsoft.com/office/drawing/2014/main" id="{5C6AB96D-C6B4-4248-8252-A41441B713DD}"/>
              </a:ext>
            </a:extLst>
          </p:cNvPr>
          <p:cNvSpPr>
            <a:spLocks noGrp="1"/>
          </p:cNvSpPr>
          <p:nvPr>
            <p:ph type="title"/>
          </p:nvPr>
        </p:nvSpPr>
        <p:spPr>
          <a:xfrm>
            <a:off x="714375" y="333375"/>
            <a:ext cx="7972425" cy="952500"/>
          </a:xfrm>
        </p:spPr>
        <p:txBody>
          <a:bodyPr/>
          <a:lstStyle/>
          <a:p>
            <a:r>
              <a:rPr lang="es-AR" altLang="es-ES" sz="2400" b="1">
                <a:solidFill>
                  <a:schemeClr val="tx1"/>
                </a:solidFill>
                <a:latin typeface="Arial Narrow" panose="020B0606020202030204" pitchFamily="34" charset="0"/>
              </a:rPr>
              <a:t>Matrícula e instituciones de educación superior no universitarias por sector.  2004-2012</a:t>
            </a:r>
          </a:p>
        </p:txBody>
      </p:sp>
      <p:graphicFrame>
        <p:nvGraphicFramePr>
          <p:cNvPr id="5" name="4 Marcador de contenido">
            <a:extLst>
              <a:ext uri="{FF2B5EF4-FFF2-40B4-BE49-F238E27FC236}">
                <a16:creationId xmlns:a16="http://schemas.microsoft.com/office/drawing/2014/main" id="{6658D8A6-63E3-4FD0-8BD6-347FFDD94526}"/>
              </a:ext>
            </a:extLst>
          </p:cNvPr>
          <p:cNvGraphicFramePr>
            <a:graphicFrameLocks noGrp="1"/>
          </p:cNvGraphicFramePr>
          <p:nvPr>
            <p:ph idx="1"/>
          </p:nvPr>
        </p:nvGraphicFramePr>
        <p:xfrm>
          <a:off x="714375" y="1500188"/>
          <a:ext cx="7643815" cy="4738688"/>
        </p:xfrm>
        <a:graphic>
          <a:graphicData uri="http://schemas.openxmlformats.org/drawingml/2006/table">
            <a:tbl>
              <a:tblPr firstRow="1" bandRow="1">
                <a:tableStyleId>{5C22544A-7EE6-4342-B048-85BDC9FD1C3A}</a:tableStyleId>
              </a:tblPr>
              <a:tblGrid>
                <a:gridCol w="1528763">
                  <a:extLst>
                    <a:ext uri="{9D8B030D-6E8A-4147-A177-3AD203B41FA5}">
                      <a16:colId xmlns:a16="http://schemas.microsoft.com/office/drawing/2014/main" val="20000"/>
                    </a:ext>
                  </a:extLst>
                </a:gridCol>
                <a:gridCol w="1528763">
                  <a:extLst>
                    <a:ext uri="{9D8B030D-6E8A-4147-A177-3AD203B41FA5}">
                      <a16:colId xmlns:a16="http://schemas.microsoft.com/office/drawing/2014/main" val="20001"/>
                    </a:ext>
                  </a:extLst>
                </a:gridCol>
                <a:gridCol w="1528763">
                  <a:extLst>
                    <a:ext uri="{9D8B030D-6E8A-4147-A177-3AD203B41FA5}">
                      <a16:colId xmlns:a16="http://schemas.microsoft.com/office/drawing/2014/main" val="20002"/>
                    </a:ext>
                  </a:extLst>
                </a:gridCol>
                <a:gridCol w="1528763">
                  <a:extLst>
                    <a:ext uri="{9D8B030D-6E8A-4147-A177-3AD203B41FA5}">
                      <a16:colId xmlns:a16="http://schemas.microsoft.com/office/drawing/2014/main" val="20003"/>
                    </a:ext>
                  </a:extLst>
                </a:gridCol>
                <a:gridCol w="1528763">
                  <a:extLst>
                    <a:ext uri="{9D8B030D-6E8A-4147-A177-3AD203B41FA5}">
                      <a16:colId xmlns:a16="http://schemas.microsoft.com/office/drawing/2014/main" val="20004"/>
                    </a:ext>
                  </a:extLst>
                </a:gridCol>
              </a:tblGrid>
              <a:tr h="592336">
                <a:tc>
                  <a:txBody>
                    <a:bodyPr/>
                    <a:lstStyle/>
                    <a:p>
                      <a:endParaRPr lang="es-AR" sz="1600" dirty="0">
                        <a:latin typeface="Arial Narrow" pitchFamily="34" charset="0"/>
                      </a:endParaRPr>
                    </a:p>
                  </a:txBody>
                  <a:tcPr marL="91439" marR="91439"/>
                </a:tc>
                <a:tc gridSpan="2">
                  <a:txBody>
                    <a:bodyPr/>
                    <a:lstStyle/>
                    <a:p>
                      <a:pPr algn="ctr"/>
                      <a:r>
                        <a:rPr lang="es-AR" sz="1600" dirty="0">
                          <a:latin typeface="Arial Narrow" pitchFamily="34" charset="0"/>
                        </a:rPr>
                        <a:t>2004</a:t>
                      </a:r>
                    </a:p>
                  </a:txBody>
                  <a:tcPr marL="91439" marR="91439"/>
                </a:tc>
                <a:tc hMerge="1">
                  <a:txBody>
                    <a:bodyPr/>
                    <a:lstStyle/>
                    <a:p>
                      <a:endParaRPr lang="es-AR" dirty="0"/>
                    </a:p>
                  </a:txBody>
                  <a:tcPr/>
                </a:tc>
                <a:tc gridSpan="2">
                  <a:txBody>
                    <a:bodyPr/>
                    <a:lstStyle/>
                    <a:p>
                      <a:pPr algn="ctr"/>
                      <a:r>
                        <a:rPr lang="es-AR" sz="1600" dirty="0">
                          <a:latin typeface="Arial Narrow" pitchFamily="34" charset="0"/>
                        </a:rPr>
                        <a:t>2012</a:t>
                      </a:r>
                    </a:p>
                  </a:txBody>
                  <a:tcPr marL="91439" marR="91439"/>
                </a:tc>
                <a:tc hMerge="1">
                  <a:txBody>
                    <a:bodyPr/>
                    <a:lstStyle/>
                    <a:p>
                      <a:endParaRPr lang="es-AR" dirty="0"/>
                    </a:p>
                  </a:txBody>
                  <a:tcPr/>
                </a:tc>
                <a:extLst>
                  <a:ext uri="{0D108BD9-81ED-4DB2-BD59-A6C34878D82A}">
                    <a16:rowId xmlns:a16="http://schemas.microsoft.com/office/drawing/2014/main" val="10000"/>
                  </a:ext>
                </a:extLst>
              </a:tr>
              <a:tr h="592336">
                <a:tc>
                  <a:txBody>
                    <a:bodyPr/>
                    <a:lstStyle/>
                    <a:p>
                      <a:r>
                        <a:rPr lang="es-AR" sz="1600" b="1" dirty="0">
                          <a:latin typeface="Arial Narrow" pitchFamily="34" charset="0"/>
                        </a:rPr>
                        <a:t>Sector</a:t>
                      </a:r>
                    </a:p>
                  </a:txBody>
                  <a:tcPr marL="91439" marR="91439"/>
                </a:tc>
                <a:tc>
                  <a:txBody>
                    <a:bodyPr/>
                    <a:lstStyle/>
                    <a:p>
                      <a:pPr algn="ctr"/>
                      <a:r>
                        <a:rPr lang="es-AR" sz="1600" b="1" dirty="0">
                          <a:latin typeface="Arial Narrow" pitchFamily="34" charset="0"/>
                        </a:rPr>
                        <a:t>Matricula</a:t>
                      </a:r>
                    </a:p>
                  </a:txBody>
                  <a:tcPr marL="91439" marR="91439"/>
                </a:tc>
                <a:tc>
                  <a:txBody>
                    <a:bodyPr/>
                    <a:lstStyle/>
                    <a:p>
                      <a:pPr algn="ctr"/>
                      <a:r>
                        <a:rPr lang="es-AR" sz="1600" b="1" dirty="0">
                          <a:latin typeface="Arial Narrow" pitchFamily="34" charset="0"/>
                        </a:rPr>
                        <a:t>Instituciones</a:t>
                      </a:r>
                    </a:p>
                  </a:txBody>
                  <a:tcPr marL="91439" marR="91439"/>
                </a:tc>
                <a:tc>
                  <a:txBody>
                    <a:bodyPr/>
                    <a:lstStyle/>
                    <a:p>
                      <a:pPr algn="ctr"/>
                      <a:r>
                        <a:rPr lang="es-AR" sz="1600" b="1" dirty="0">
                          <a:latin typeface="Arial Narrow" pitchFamily="34" charset="0"/>
                        </a:rPr>
                        <a:t>Matricula</a:t>
                      </a:r>
                    </a:p>
                  </a:txBody>
                  <a:tcPr marL="91439" marR="91439"/>
                </a:tc>
                <a:tc>
                  <a:txBody>
                    <a:bodyPr/>
                    <a:lstStyle/>
                    <a:p>
                      <a:pPr algn="ctr"/>
                      <a:r>
                        <a:rPr lang="es-AR" sz="1600" b="1" dirty="0">
                          <a:latin typeface="Arial Narrow" pitchFamily="34" charset="0"/>
                        </a:rPr>
                        <a:t>Instituciones</a:t>
                      </a:r>
                    </a:p>
                  </a:txBody>
                  <a:tcPr marL="91439" marR="91439"/>
                </a:tc>
                <a:extLst>
                  <a:ext uri="{0D108BD9-81ED-4DB2-BD59-A6C34878D82A}">
                    <a16:rowId xmlns:a16="http://schemas.microsoft.com/office/drawing/2014/main" val="10001"/>
                  </a:ext>
                </a:extLst>
              </a:tr>
              <a:tr h="592336">
                <a:tc>
                  <a:txBody>
                    <a:bodyPr/>
                    <a:lstStyle/>
                    <a:p>
                      <a:r>
                        <a:rPr lang="es-AR" sz="1600" dirty="0">
                          <a:latin typeface="Arial Narrow" pitchFamily="34" charset="0"/>
                        </a:rPr>
                        <a:t>Público</a:t>
                      </a:r>
                    </a:p>
                  </a:txBody>
                  <a:tcPr marL="91439" marR="91439"/>
                </a:tc>
                <a:tc>
                  <a:txBody>
                    <a:bodyPr/>
                    <a:lstStyle/>
                    <a:p>
                      <a:pPr algn="r"/>
                      <a:r>
                        <a:rPr lang="es-AR" sz="1600" dirty="0">
                          <a:latin typeface="Arial Narrow" pitchFamily="34" charset="0"/>
                        </a:rPr>
                        <a:t>283.433</a:t>
                      </a:r>
                    </a:p>
                  </a:txBody>
                  <a:tcPr marL="91439" marR="91439"/>
                </a:tc>
                <a:tc>
                  <a:txBody>
                    <a:bodyPr/>
                    <a:lstStyle/>
                    <a:p>
                      <a:pPr algn="r"/>
                      <a:r>
                        <a:rPr lang="es-AR" sz="1600" dirty="0">
                          <a:latin typeface="Arial Narrow" pitchFamily="34" charset="0"/>
                        </a:rPr>
                        <a:t>777 </a:t>
                      </a:r>
                    </a:p>
                  </a:txBody>
                  <a:tcPr marL="91439" marR="91439"/>
                </a:tc>
                <a:tc>
                  <a:txBody>
                    <a:bodyPr/>
                    <a:lstStyle/>
                    <a:p>
                      <a:pPr algn="r"/>
                      <a:r>
                        <a:rPr lang="es-AR" sz="1600" dirty="0">
                          <a:latin typeface="Arial Narrow" pitchFamily="34" charset="0"/>
                        </a:rPr>
                        <a:t>473.488 </a:t>
                      </a:r>
                    </a:p>
                  </a:txBody>
                  <a:tcPr marL="91439" marR="91439"/>
                </a:tc>
                <a:tc>
                  <a:txBody>
                    <a:bodyPr/>
                    <a:lstStyle/>
                    <a:p>
                      <a:pPr algn="r"/>
                      <a:r>
                        <a:rPr lang="es-AR" sz="1600" dirty="0">
                          <a:latin typeface="Arial Narrow" pitchFamily="34" charset="0"/>
                        </a:rPr>
                        <a:t>992 </a:t>
                      </a:r>
                    </a:p>
                  </a:txBody>
                  <a:tcPr marL="91439" marR="91439"/>
                </a:tc>
                <a:extLst>
                  <a:ext uri="{0D108BD9-81ED-4DB2-BD59-A6C34878D82A}">
                    <a16:rowId xmlns:a16="http://schemas.microsoft.com/office/drawing/2014/main" val="10002"/>
                  </a:ext>
                </a:extLst>
              </a:tr>
              <a:tr h="592336">
                <a:tc>
                  <a:txBody>
                    <a:bodyPr/>
                    <a:lstStyle/>
                    <a:p>
                      <a:r>
                        <a:rPr lang="es-AR" sz="1600" dirty="0">
                          <a:latin typeface="Arial Narrow" pitchFamily="34" charset="0"/>
                        </a:rPr>
                        <a:t>%</a:t>
                      </a:r>
                    </a:p>
                  </a:txBody>
                  <a:tcPr marL="91439" marR="91439"/>
                </a:tc>
                <a:tc>
                  <a:txBody>
                    <a:bodyPr/>
                    <a:lstStyle/>
                    <a:p>
                      <a:pPr algn="r"/>
                      <a:r>
                        <a:rPr lang="es-AR" sz="1600" dirty="0">
                          <a:latin typeface="Arial Narrow" pitchFamily="34" charset="0"/>
                        </a:rPr>
                        <a:t>100</a:t>
                      </a:r>
                    </a:p>
                  </a:txBody>
                  <a:tcPr marL="91439" marR="91439"/>
                </a:tc>
                <a:tc>
                  <a:txBody>
                    <a:bodyPr/>
                    <a:lstStyle/>
                    <a:p>
                      <a:pPr algn="r"/>
                      <a:endParaRPr lang="es-AR" sz="1600" dirty="0">
                        <a:latin typeface="Arial Narrow" pitchFamily="34" charset="0"/>
                      </a:endParaRPr>
                    </a:p>
                  </a:txBody>
                  <a:tcPr marL="91439" marR="91439"/>
                </a:tc>
                <a:tc>
                  <a:txBody>
                    <a:bodyPr/>
                    <a:lstStyle/>
                    <a:p>
                      <a:pPr algn="r"/>
                      <a:r>
                        <a:rPr lang="es-AR" sz="1600" dirty="0">
                          <a:latin typeface="Arial Narrow" pitchFamily="34" charset="0"/>
                        </a:rPr>
                        <a:t>167,0</a:t>
                      </a:r>
                    </a:p>
                  </a:txBody>
                  <a:tcPr marL="91439" marR="91439">
                    <a:solidFill>
                      <a:schemeClr val="accent2"/>
                    </a:solidFill>
                  </a:tcPr>
                </a:tc>
                <a:tc>
                  <a:txBody>
                    <a:bodyPr/>
                    <a:lstStyle/>
                    <a:p>
                      <a:pPr algn="r"/>
                      <a:r>
                        <a:rPr lang="es-AR" sz="1600" dirty="0">
                          <a:latin typeface="Arial Narrow" pitchFamily="34" charset="0"/>
                        </a:rPr>
                        <a:t>127,6</a:t>
                      </a:r>
                    </a:p>
                  </a:txBody>
                  <a:tcPr marL="91439" marR="91439">
                    <a:solidFill>
                      <a:schemeClr val="accent2"/>
                    </a:solidFill>
                  </a:tcPr>
                </a:tc>
                <a:extLst>
                  <a:ext uri="{0D108BD9-81ED-4DB2-BD59-A6C34878D82A}">
                    <a16:rowId xmlns:a16="http://schemas.microsoft.com/office/drawing/2014/main" val="10003"/>
                  </a:ext>
                </a:extLst>
              </a:tr>
              <a:tr h="592336">
                <a:tc>
                  <a:txBody>
                    <a:bodyPr/>
                    <a:lstStyle/>
                    <a:p>
                      <a:r>
                        <a:rPr lang="es-AR" sz="1600" dirty="0">
                          <a:latin typeface="Arial Narrow" pitchFamily="34" charset="0"/>
                        </a:rPr>
                        <a:t>Privado</a:t>
                      </a:r>
                    </a:p>
                  </a:txBody>
                  <a:tcPr marL="91439" marR="91439"/>
                </a:tc>
                <a:tc>
                  <a:txBody>
                    <a:bodyPr/>
                    <a:lstStyle/>
                    <a:p>
                      <a:pPr algn="r"/>
                      <a:r>
                        <a:rPr lang="es-AR" sz="1600" dirty="0">
                          <a:latin typeface="Arial Narrow" pitchFamily="34" charset="0"/>
                        </a:rPr>
                        <a:t>228.569 </a:t>
                      </a:r>
                    </a:p>
                  </a:txBody>
                  <a:tcPr marL="91439" marR="91439"/>
                </a:tc>
                <a:tc>
                  <a:txBody>
                    <a:bodyPr/>
                    <a:lstStyle/>
                    <a:p>
                      <a:pPr algn="r"/>
                      <a:r>
                        <a:rPr lang="es-AR" sz="1600" dirty="0">
                          <a:latin typeface="Arial Narrow" pitchFamily="34" charset="0"/>
                        </a:rPr>
                        <a:t>1.060 </a:t>
                      </a:r>
                    </a:p>
                  </a:txBody>
                  <a:tcPr marL="91439" marR="91439"/>
                </a:tc>
                <a:tc>
                  <a:txBody>
                    <a:bodyPr/>
                    <a:lstStyle/>
                    <a:p>
                      <a:pPr algn="r"/>
                      <a:r>
                        <a:rPr lang="es-AR" sz="1600" dirty="0">
                          <a:latin typeface="Arial Narrow" pitchFamily="34" charset="0"/>
                        </a:rPr>
                        <a:t>294.488 </a:t>
                      </a:r>
                    </a:p>
                  </a:txBody>
                  <a:tcPr marL="91439" marR="91439"/>
                </a:tc>
                <a:tc>
                  <a:txBody>
                    <a:bodyPr/>
                    <a:lstStyle/>
                    <a:p>
                      <a:pPr algn="r"/>
                      <a:r>
                        <a:rPr lang="es-AR" sz="1600" dirty="0">
                          <a:latin typeface="Arial Narrow" pitchFamily="34" charset="0"/>
                        </a:rPr>
                        <a:t>1.172 </a:t>
                      </a:r>
                    </a:p>
                  </a:txBody>
                  <a:tcPr marL="91439" marR="91439"/>
                </a:tc>
                <a:extLst>
                  <a:ext uri="{0D108BD9-81ED-4DB2-BD59-A6C34878D82A}">
                    <a16:rowId xmlns:a16="http://schemas.microsoft.com/office/drawing/2014/main" val="10004"/>
                  </a:ext>
                </a:extLst>
              </a:tr>
              <a:tr h="592336">
                <a:tc>
                  <a:txBody>
                    <a:bodyPr/>
                    <a:lstStyle/>
                    <a:p>
                      <a:r>
                        <a:rPr lang="es-AR" sz="1600" dirty="0">
                          <a:latin typeface="Arial Narrow" pitchFamily="34" charset="0"/>
                        </a:rPr>
                        <a:t>%</a:t>
                      </a:r>
                    </a:p>
                  </a:txBody>
                  <a:tcPr marL="91439" marR="91439"/>
                </a:tc>
                <a:tc>
                  <a:txBody>
                    <a:bodyPr/>
                    <a:lstStyle/>
                    <a:p>
                      <a:pPr algn="r"/>
                      <a:r>
                        <a:rPr lang="es-AR" sz="1600" dirty="0">
                          <a:latin typeface="Arial Narrow" pitchFamily="34" charset="0"/>
                        </a:rPr>
                        <a:t>100</a:t>
                      </a:r>
                    </a:p>
                  </a:txBody>
                  <a:tcPr marL="91439" marR="91439"/>
                </a:tc>
                <a:tc>
                  <a:txBody>
                    <a:bodyPr/>
                    <a:lstStyle/>
                    <a:p>
                      <a:pPr algn="r"/>
                      <a:endParaRPr lang="es-AR" sz="1600" dirty="0">
                        <a:latin typeface="Arial Narrow" pitchFamily="34" charset="0"/>
                      </a:endParaRPr>
                    </a:p>
                  </a:txBody>
                  <a:tcPr marL="91439" marR="91439"/>
                </a:tc>
                <a:tc>
                  <a:txBody>
                    <a:bodyPr/>
                    <a:lstStyle/>
                    <a:p>
                      <a:pPr algn="r"/>
                      <a:r>
                        <a:rPr lang="es-AR" sz="1600" dirty="0">
                          <a:latin typeface="Arial Narrow" pitchFamily="34" charset="0"/>
                        </a:rPr>
                        <a:t>128,8</a:t>
                      </a:r>
                    </a:p>
                  </a:txBody>
                  <a:tcPr marL="91439" marR="91439">
                    <a:solidFill>
                      <a:schemeClr val="accent2"/>
                    </a:solidFill>
                  </a:tcPr>
                </a:tc>
                <a:tc>
                  <a:txBody>
                    <a:bodyPr/>
                    <a:lstStyle/>
                    <a:p>
                      <a:pPr algn="r"/>
                      <a:r>
                        <a:rPr lang="es-AR" sz="1600" dirty="0">
                          <a:latin typeface="Arial Narrow" pitchFamily="34" charset="0"/>
                        </a:rPr>
                        <a:t>110,5</a:t>
                      </a:r>
                    </a:p>
                  </a:txBody>
                  <a:tcPr marL="91439" marR="91439">
                    <a:solidFill>
                      <a:schemeClr val="accent2"/>
                    </a:solidFill>
                  </a:tcPr>
                </a:tc>
                <a:extLst>
                  <a:ext uri="{0D108BD9-81ED-4DB2-BD59-A6C34878D82A}">
                    <a16:rowId xmlns:a16="http://schemas.microsoft.com/office/drawing/2014/main" val="10005"/>
                  </a:ext>
                </a:extLst>
              </a:tr>
              <a:tr h="592336">
                <a:tc>
                  <a:txBody>
                    <a:bodyPr/>
                    <a:lstStyle/>
                    <a:p>
                      <a:r>
                        <a:rPr lang="es-AR" sz="1600" dirty="0">
                          <a:latin typeface="Arial Narrow" pitchFamily="34" charset="0"/>
                        </a:rPr>
                        <a:t>Total</a:t>
                      </a:r>
                    </a:p>
                  </a:txBody>
                  <a:tcPr marL="91439" marR="91439"/>
                </a:tc>
                <a:tc>
                  <a:txBody>
                    <a:bodyPr/>
                    <a:lstStyle/>
                    <a:p>
                      <a:pPr algn="r"/>
                      <a:r>
                        <a:rPr lang="es-AR" sz="1600" dirty="0">
                          <a:latin typeface="Arial Narrow" pitchFamily="34" charset="0"/>
                        </a:rPr>
                        <a:t>512.002 </a:t>
                      </a:r>
                    </a:p>
                  </a:txBody>
                  <a:tcPr marL="91439" marR="91439"/>
                </a:tc>
                <a:tc>
                  <a:txBody>
                    <a:bodyPr/>
                    <a:lstStyle/>
                    <a:p>
                      <a:pPr algn="r"/>
                      <a:r>
                        <a:rPr lang="es-AR" sz="1600" dirty="0">
                          <a:latin typeface="Arial Narrow" pitchFamily="34" charset="0"/>
                        </a:rPr>
                        <a:t>1.837 </a:t>
                      </a:r>
                    </a:p>
                  </a:txBody>
                  <a:tcPr marL="91439" marR="91439"/>
                </a:tc>
                <a:tc>
                  <a:txBody>
                    <a:bodyPr/>
                    <a:lstStyle/>
                    <a:p>
                      <a:pPr algn="r"/>
                      <a:r>
                        <a:rPr lang="es-AR" sz="1600" dirty="0">
                          <a:latin typeface="Arial Narrow" pitchFamily="34" charset="0"/>
                        </a:rPr>
                        <a:t>767.698 </a:t>
                      </a:r>
                    </a:p>
                  </a:txBody>
                  <a:tcPr marL="91439" marR="91439"/>
                </a:tc>
                <a:tc>
                  <a:txBody>
                    <a:bodyPr/>
                    <a:lstStyle/>
                    <a:p>
                      <a:pPr algn="r"/>
                      <a:r>
                        <a:rPr lang="es-AR" sz="1600" dirty="0">
                          <a:latin typeface="Arial Narrow" pitchFamily="34" charset="0"/>
                        </a:rPr>
                        <a:t>2.164 </a:t>
                      </a:r>
                    </a:p>
                  </a:txBody>
                  <a:tcPr marL="91439" marR="91439"/>
                </a:tc>
                <a:extLst>
                  <a:ext uri="{0D108BD9-81ED-4DB2-BD59-A6C34878D82A}">
                    <a16:rowId xmlns:a16="http://schemas.microsoft.com/office/drawing/2014/main" val="10006"/>
                  </a:ext>
                </a:extLst>
              </a:tr>
              <a:tr h="592336">
                <a:tc>
                  <a:txBody>
                    <a:bodyPr/>
                    <a:lstStyle/>
                    <a:p>
                      <a:r>
                        <a:rPr lang="es-AR" sz="1600" dirty="0">
                          <a:latin typeface="Arial Narrow" pitchFamily="34" charset="0"/>
                        </a:rPr>
                        <a:t>%</a:t>
                      </a:r>
                    </a:p>
                  </a:txBody>
                  <a:tcPr marL="91439" marR="91439"/>
                </a:tc>
                <a:tc>
                  <a:txBody>
                    <a:bodyPr/>
                    <a:lstStyle/>
                    <a:p>
                      <a:pPr algn="r"/>
                      <a:r>
                        <a:rPr lang="es-AR" sz="1600" dirty="0">
                          <a:latin typeface="Arial Narrow" pitchFamily="34" charset="0"/>
                        </a:rPr>
                        <a:t>100</a:t>
                      </a:r>
                    </a:p>
                  </a:txBody>
                  <a:tcPr marL="91439" marR="91439"/>
                </a:tc>
                <a:tc>
                  <a:txBody>
                    <a:bodyPr/>
                    <a:lstStyle/>
                    <a:p>
                      <a:pPr algn="r"/>
                      <a:endParaRPr lang="es-AR" sz="1600" dirty="0">
                        <a:latin typeface="Arial Narrow" pitchFamily="34" charset="0"/>
                      </a:endParaRPr>
                    </a:p>
                  </a:txBody>
                  <a:tcPr marL="91439" marR="91439"/>
                </a:tc>
                <a:tc>
                  <a:txBody>
                    <a:bodyPr/>
                    <a:lstStyle/>
                    <a:p>
                      <a:pPr algn="r"/>
                      <a:r>
                        <a:rPr lang="es-AR" sz="1600" dirty="0">
                          <a:latin typeface="Arial Narrow" pitchFamily="34" charset="0"/>
                        </a:rPr>
                        <a:t>149,9</a:t>
                      </a:r>
                    </a:p>
                  </a:txBody>
                  <a:tcPr marL="91439" marR="91439"/>
                </a:tc>
                <a:tc>
                  <a:txBody>
                    <a:bodyPr/>
                    <a:lstStyle/>
                    <a:p>
                      <a:pPr algn="r"/>
                      <a:r>
                        <a:rPr lang="es-AR" sz="1600" dirty="0">
                          <a:latin typeface="Arial Narrow" pitchFamily="34" charset="0"/>
                        </a:rPr>
                        <a:t>117,8</a:t>
                      </a:r>
                    </a:p>
                  </a:txBody>
                  <a:tcPr marL="91439" marR="91439"/>
                </a:tc>
                <a:extLst>
                  <a:ext uri="{0D108BD9-81ED-4DB2-BD59-A6C34878D82A}">
                    <a16:rowId xmlns:a16="http://schemas.microsoft.com/office/drawing/2014/main" val="10007"/>
                  </a:ext>
                </a:extLst>
              </a:tr>
            </a:tbl>
          </a:graphicData>
        </a:graphic>
      </p:graphicFrame>
      <p:sp>
        <p:nvSpPr>
          <p:cNvPr id="4" name="3 Rectángulo">
            <a:extLst>
              <a:ext uri="{FF2B5EF4-FFF2-40B4-BE49-F238E27FC236}">
                <a16:creationId xmlns:a16="http://schemas.microsoft.com/office/drawing/2014/main" id="{3E8A3DF2-82B6-4134-A158-94DFEBAC4D90}"/>
              </a:ext>
            </a:extLst>
          </p:cNvPr>
          <p:cNvSpPr>
            <a:spLocks noChangeArrowheads="1"/>
          </p:cNvSpPr>
          <p:nvPr/>
        </p:nvSpPr>
        <p:spPr bwMode="auto">
          <a:xfrm>
            <a:off x="1143958" y="6314689"/>
            <a:ext cx="79930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lang="es-AR" altLang="es-ES" sz="1200" dirty="0">
                <a:latin typeface="Arial Narrow" panose="020B0606020202030204" pitchFamily="34" charset="0"/>
              </a:rPr>
              <a:t>Fuente: </a:t>
            </a:r>
            <a:r>
              <a:rPr lang="es-ES" sz="1200" dirty="0">
                <a:latin typeface="Arial Narrow" panose="020B0606020202030204" pitchFamily="34" charset="0"/>
              </a:rPr>
              <a:t>SUASNABAR, Claudio y ROVELLI, Laura (2016) </a:t>
            </a:r>
            <a:endParaRPr lang="es-AR" altLang="es-ES" sz="1200" dirty="0">
              <a:latin typeface="Arial Narrow" panose="020B0606020202030204" pitchFamily="34" charset="0"/>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a:extLst>
              <a:ext uri="{FF2B5EF4-FFF2-40B4-BE49-F238E27FC236}">
                <a16:creationId xmlns:a16="http://schemas.microsoft.com/office/drawing/2014/main" id="{7E978F7A-ED4A-4368-9815-BDB9D416088C}"/>
              </a:ext>
            </a:extLst>
          </p:cNvPr>
          <p:cNvSpPr>
            <a:spLocks noGrp="1"/>
          </p:cNvSpPr>
          <p:nvPr>
            <p:ph type="ctrTitle"/>
          </p:nvPr>
        </p:nvSpPr>
        <p:spPr>
          <a:xfrm>
            <a:off x="685800" y="260350"/>
            <a:ext cx="7772400" cy="882650"/>
          </a:xfrm>
        </p:spPr>
        <p:txBody>
          <a:bodyPr/>
          <a:lstStyle/>
          <a:p>
            <a:pPr algn="just"/>
            <a:r>
              <a:rPr lang="es-AR" altLang="es-ES" sz="2000" b="1">
                <a:solidFill>
                  <a:schemeClr val="tx1"/>
                </a:solidFill>
                <a:latin typeface="Arial Narrow" panose="020B0606020202030204" pitchFamily="34" charset="0"/>
                <a:cs typeface="Arial" panose="020B0604020202020204" pitchFamily="34" charset="0"/>
              </a:rPr>
              <a:t>EPH - Estudiantes entre 18 y 30 años que asisten a un establecimiento de Educación superior por quintil de ingreso per cápita familiar</a:t>
            </a:r>
            <a:endParaRPr lang="es-AR" altLang="es-ES" sz="2000">
              <a:latin typeface="Arial Narrow" panose="020B0606020202030204" pitchFamily="34" charset="0"/>
            </a:endParaRPr>
          </a:p>
        </p:txBody>
      </p:sp>
      <p:sp>
        <p:nvSpPr>
          <p:cNvPr id="3" name="2 Subtítulo">
            <a:extLst>
              <a:ext uri="{FF2B5EF4-FFF2-40B4-BE49-F238E27FC236}">
                <a16:creationId xmlns:a16="http://schemas.microsoft.com/office/drawing/2014/main" id="{282ED506-4E61-4564-B316-BDBAA0CEE288}"/>
              </a:ext>
            </a:extLst>
          </p:cNvPr>
          <p:cNvSpPr>
            <a:spLocks noGrp="1"/>
          </p:cNvSpPr>
          <p:nvPr>
            <p:ph type="subTitle" idx="1"/>
          </p:nvPr>
        </p:nvSpPr>
        <p:spPr>
          <a:xfrm>
            <a:off x="1371600" y="1285875"/>
            <a:ext cx="7129463" cy="5143500"/>
          </a:xfrm>
        </p:spPr>
        <p:txBody>
          <a:bodyPr/>
          <a:lstStyle/>
          <a:p>
            <a:pPr>
              <a:defRPr/>
            </a:pPr>
            <a:endParaRPr lang="es-AR" dirty="0"/>
          </a:p>
        </p:txBody>
      </p:sp>
      <p:graphicFrame>
        <p:nvGraphicFramePr>
          <p:cNvPr id="4" name="1 Gráfico">
            <a:extLst>
              <a:ext uri="{FF2B5EF4-FFF2-40B4-BE49-F238E27FC236}">
                <a16:creationId xmlns:a16="http://schemas.microsoft.com/office/drawing/2014/main" id="{E0AE388B-5F88-4970-B10D-DC94C8CDEFC1}"/>
              </a:ext>
            </a:extLst>
          </p:cNvPr>
          <p:cNvGraphicFramePr/>
          <p:nvPr/>
        </p:nvGraphicFramePr>
        <p:xfrm>
          <a:off x="1500166" y="1714500"/>
          <a:ext cx="6858048" cy="4572020"/>
        </p:xfrm>
        <a:graphic>
          <a:graphicData uri="http://schemas.openxmlformats.org/drawingml/2006/chart">
            <c:chart xmlns:c="http://schemas.openxmlformats.org/drawingml/2006/chart" xmlns:r="http://schemas.openxmlformats.org/officeDocument/2006/relationships" r:id="rId2"/>
          </a:graphicData>
        </a:graphic>
      </p:graphicFrame>
      <p:sp>
        <p:nvSpPr>
          <p:cNvPr id="5" name="3 Rectángulo">
            <a:extLst>
              <a:ext uri="{FF2B5EF4-FFF2-40B4-BE49-F238E27FC236}">
                <a16:creationId xmlns:a16="http://schemas.microsoft.com/office/drawing/2014/main" id="{F2AEC453-3A95-4617-9AC1-B0BCD93E06F3}"/>
              </a:ext>
            </a:extLst>
          </p:cNvPr>
          <p:cNvSpPr>
            <a:spLocks noChangeArrowheads="1"/>
          </p:cNvSpPr>
          <p:nvPr/>
        </p:nvSpPr>
        <p:spPr bwMode="auto">
          <a:xfrm>
            <a:off x="939799" y="6465297"/>
            <a:ext cx="79930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lang="es-AR" altLang="es-ES" sz="1200" dirty="0">
                <a:latin typeface="Arial Narrow" panose="020B0606020202030204" pitchFamily="34" charset="0"/>
              </a:rPr>
              <a:t>Fuente: </a:t>
            </a:r>
            <a:r>
              <a:rPr lang="es-ES" sz="1200" dirty="0">
                <a:latin typeface="Arial Narrow" panose="020B0606020202030204" pitchFamily="34" charset="0"/>
              </a:rPr>
              <a:t>SUASNABAR, Claudio y ROVELLI, Laura (2016) </a:t>
            </a:r>
            <a:endParaRPr lang="es-AR" altLang="es-ES" sz="1200" dirty="0">
              <a:latin typeface="Arial Narrow" panose="020B0606020202030204" pitchFamily="34" charset="0"/>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a:extLst>
              <a:ext uri="{FF2B5EF4-FFF2-40B4-BE49-F238E27FC236}">
                <a16:creationId xmlns:a16="http://schemas.microsoft.com/office/drawing/2014/main" id="{F1C6CBCC-6F10-47CE-BD59-F16517BDC1D4}"/>
              </a:ext>
            </a:extLst>
          </p:cNvPr>
          <p:cNvSpPr>
            <a:spLocks noGrp="1"/>
          </p:cNvSpPr>
          <p:nvPr>
            <p:ph type="ctrTitle"/>
          </p:nvPr>
        </p:nvSpPr>
        <p:spPr>
          <a:xfrm>
            <a:off x="755650" y="214313"/>
            <a:ext cx="7848600" cy="1000125"/>
          </a:xfrm>
        </p:spPr>
        <p:txBody>
          <a:bodyPr/>
          <a:lstStyle/>
          <a:p>
            <a:pPr algn="just"/>
            <a:r>
              <a:rPr lang="es-AR" altLang="es-ES" sz="2000" b="1">
                <a:solidFill>
                  <a:schemeClr val="tx1"/>
                </a:solidFill>
                <a:latin typeface="Arial Narrow" panose="020B0606020202030204" pitchFamily="34" charset="0"/>
                <a:cs typeface="Arial" panose="020B0604020202020204" pitchFamily="34" charset="0"/>
              </a:rPr>
              <a:t>EPH - Estudiantes entre 18 y 30 años que asisten a un establecimiento de educación superior según tipo de educación y quintil de ingreso per cápita familiar</a:t>
            </a:r>
            <a:endParaRPr lang="es-AR" altLang="es-ES" sz="2000">
              <a:latin typeface="Arial Narrow" panose="020B0606020202030204" pitchFamily="34" charset="0"/>
              <a:cs typeface="Arial" panose="020B0604020202020204" pitchFamily="34" charset="0"/>
            </a:endParaRPr>
          </a:p>
        </p:txBody>
      </p:sp>
      <p:sp>
        <p:nvSpPr>
          <p:cNvPr id="3" name="2 Subtítulo">
            <a:extLst>
              <a:ext uri="{FF2B5EF4-FFF2-40B4-BE49-F238E27FC236}">
                <a16:creationId xmlns:a16="http://schemas.microsoft.com/office/drawing/2014/main" id="{BC2432BE-B462-462A-BF15-900F1C509B51}"/>
              </a:ext>
            </a:extLst>
          </p:cNvPr>
          <p:cNvSpPr>
            <a:spLocks noGrp="1"/>
          </p:cNvSpPr>
          <p:nvPr>
            <p:ph type="subTitle" idx="1"/>
          </p:nvPr>
        </p:nvSpPr>
        <p:spPr>
          <a:xfrm>
            <a:off x="1143000" y="1285875"/>
            <a:ext cx="6629400" cy="4857750"/>
          </a:xfrm>
        </p:spPr>
        <p:txBody>
          <a:bodyPr/>
          <a:lstStyle/>
          <a:p>
            <a:pPr>
              <a:defRPr/>
            </a:pPr>
            <a:endParaRPr lang="es-AR" dirty="0"/>
          </a:p>
        </p:txBody>
      </p:sp>
      <p:graphicFrame>
        <p:nvGraphicFramePr>
          <p:cNvPr id="4" name="5 Gráfico">
            <a:extLst>
              <a:ext uri="{FF2B5EF4-FFF2-40B4-BE49-F238E27FC236}">
                <a16:creationId xmlns:a16="http://schemas.microsoft.com/office/drawing/2014/main" id="{70B23DB8-1B52-402F-B049-FBFC3D0B5FA7}"/>
              </a:ext>
            </a:extLst>
          </p:cNvPr>
          <p:cNvGraphicFramePr/>
          <p:nvPr/>
        </p:nvGraphicFramePr>
        <p:xfrm>
          <a:off x="1142976" y="1357298"/>
          <a:ext cx="7358114" cy="4857784"/>
        </p:xfrm>
        <a:graphic>
          <a:graphicData uri="http://schemas.openxmlformats.org/drawingml/2006/chart">
            <c:chart xmlns:c="http://schemas.openxmlformats.org/drawingml/2006/chart" xmlns:r="http://schemas.openxmlformats.org/officeDocument/2006/relationships" r:id="rId2"/>
          </a:graphicData>
        </a:graphic>
      </p:graphicFrame>
      <p:sp>
        <p:nvSpPr>
          <p:cNvPr id="5" name="3 Rectángulo">
            <a:extLst>
              <a:ext uri="{FF2B5EF4-FFF2-40B4-BE49-F238E27FC236}">
                <a16:creationId xmlns:a16="http://schemas.microsoft.com/office/drawing/2014/main" id="{29DB842A-81B4-4357-A553-F5D4F39E6FD0}"/>
              </a:ext>
            </a:extLst>
          </p:cNvPr>
          <p:cNvSpPr>
            <a:spLocks noChangeArrowheads="1"/>
          </p:cNvSpPr>
          <p:nvPr/>
        </p:nvSpPr>
        <p:spPr bwMode="auto">
          <a:xfrm>
            <a:off x="1043608" y="6286485"/>
            <a:ext cx="79930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lang="es-AR" altLang="es-ES" sz="1200" dirty="0">
                <a:latin typeface="Arial Narrow" panose="020B0606020202030204" pitchFamily="34" charset="0"/>
              </a:rPr>
              <a:t>Fuente: </a:t>
            </a:r>
            <a:r>
              <a:rPr lang="es-ES" sz="1200" dirty="0">
                <a:latin typeface="Arial Narrow" panose="020B0606020202030204" pitchFamily="34" charset="0"/>
              </a:rPr>
              <a:t>SUASNABAR, Claudio y ROVELLI, Laura (2016) </a:t>
            </a:r>
            <a:endParaRPr lang="es-AR" altLang="es-ES" sz="1200" dirty="0">
              <a:latin typeface="Arial Narrow" panose="020B0606020202030204" pitchFamily="34" charset="0"/>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a:extLst>
              <a:ext uri="{FF2B5EF4-FFF2-40B4-BE49-F238E27FC236}">
                <a16:creationId xmlns:a16="http://schemas.microsoft.com/office/drawing/2014/main" id="{DFAA4B33-CEBE-4EF8-8FDC-3EC637DF17CA}"/>
              </a:ext>
            </a:extLst>
          </p:cNvPr>
          <p:cNvSpPr>
            <a:spLocks noGrp="1"/>
          </p:cNvSpPr>
          <p:nvPr>
            <p:ph type="title"/>
          </p:nvPr>
        </p:nvSpPr>
        <p:spPr>
          <a:xfrm>
            <a:off x="611188" y="333375"/>
            <a:ext cx="8075612" cy="1084263"/>
          </a:xfrm>
        </p:spPr>
        <p:txBody>
          <a:bodyPr/>
          <a:lstStyle/>
          <a:p>
            <a:pPr algn="just"/>
            <a:r>
              <a:rPr lang="es-AR" altLang="es-ES" sz="2000" b="1">
                <a:latin typeface="Arial Narrow" panose="020B0606020202030204" pitchFamily="34" charset="0"/>
                <a:cs typeface="Arial" panose="020B0604020202020204" pitchFamily="34" charset="0"/>
              </a:rPr>
              <a:t>EPH - Estudiantes entre 18 y 30 años que asisten a un establecimiento de educación superior según sector de gestión y quintil de ingreso per cápita familiar</a:t>
            </a:r>
          </a:p>
        </p:txBody>
      </p:sp>
      <p:graphicFrame>
        <p:nvGraphicFramePr>
          <p:cNvPr id="4" name="1 Gráfico">
            <a:extLst>
              <a:ext uri="{FF2B5EF4-FFF2-40B4-BE49-F238E27FC236}">
                <a16:creationId xmlns:a16="http://schemas.microsoft.com/office/drawing/2014/main" id="{405E1B52-9280-4AF2-9561-8E2484500CCA}"/>
              </a:ext>
            </a:extLst>
          </p:cNvPr>
          <p:cNvGraphicFramePr>
            <a:graphicFrameLocks noGrp="1"/>
          </p:cNvGraphicFramePr>
          <p:nvPr>
            <p:ph idx="1"/>
          </p:nvPr>
        </p:nvGraphicFramePr>
        <p:xfrm>
          <a:off x="457200" y="1600200"/>
          <a:ext cx="840108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3 Rectángulo">
            <a:extLst>
              <a:ext uri="{FF2B5EF4-FFF2-40B4-BE49-F238E27FC236}">
                <a16:creationId xmlns:a16="http://schemas.microsoft.com/office/drawing/2014/main" id="{32C3F4A6-4BE4-4218-ACCE-0DD2E54897EA}"/>
              </a:ext>
            </a:extLst>
          </p:cNvPr>
          <p:cNvSpPr>
            <a:spLocks noChangeArrowheads="1"/>
          </p:cNvSpPr>
          <p:nvPr/>
        </p:nvSpPr>
        <p:spPr bwMode="auto">
          <a:xfrm>
            <a:off x="1043608" y="6233967"/>
            <a:ext cx="79930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lang="es-AR" altLang="es-ES" sz="1200" dirty="0">
                <a:latin typeface="Arial Narrow" panose="020B0606020202030204" pitchFamily="34" charset="0"/>
              </a:rPr>
              <a:t>Fuente: </a:t>
            </a:r>
            <a:r>
              <a:rPr lang="es-ES" sz="1200" dirty="0">
                <a:latin typeface="Arial Narrow" panose="020B0606020202030204" pitchFamily="34" charset="0"/>
              </a:rPr>
              <a:t>SUASNABAR, Claudio y ROVELLI, Laura (2016) </a:t>
            </a:r>
            <a:endParaRPr lang="es-AR" altLang="es-ES" sz="1200" dirty="0">
              <a:latin typeface="Arial Narrow" panose="020B0606020202030204" pitchFamily="34" charset="0"/>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a:extLst>
              <a:ext uri="{FF2B5EF4-FFF2-40B4-BE49-F238E27FC236}">
                <a16:creationId xmlns:a16="http://schemas.microsoft.com/office/drawing/2014/main" id="{80CDC06D-9E77-4E2A-A543-DEF17B02798E}"/>
              </a:ext>
            </a:extLst>
          </p:cNvPr>
          <p:cNvSpPr>
            <a:spLocks noGrp="1"/>
          </p:cNvSpPr>
          <p:nvPr>
            <p:ph type="title"/>
          </p:nvPr>
        </p:nvSpPr>
        <p:spPr>
          <a:xfrm>
            <a:off x="971550" y="476250"/>
            <a:ext cx="7129463" cy="941388"/>
          </a:xfrm>
        </p:spPr>
        <p:txBody>
          <a:bodyPr/>
          <a:lstStyle/>
          <a:p>
            <a:pPr algn="just"/>
            <a:r>
              <a:rPr lang="es-AR" altLang="es-ES" sz="2000" b="1">
                <a:latin typeface="Arial Narrow" panose="020B0606020202030204" pitchFamily="34" charset="0"/>
                <a:cs typeface="Arial" panose="020B0604020202020204" pitchFamily="34" charset="0"/>
              </a:rPr>
              <a:t>EPH – Graduados de educación superior según quintil de ingreso per cápita familiar</a:t>
            </a:r>
          </a:p>
        </p:txBody>
      </p:sp>
      <p:graphicFrame>
        <p:nvGraphicFramePr>
          <p:cNvPr id="4" name="2 Gráfico">
            <a:extLst>
              <a:ext uri="{FF2B5EF4-FFF2-40B4-BE49-F238E27FC236}">
                <a16:creationId xmlns:a16="http://schemas.microsoft.com/office/drawing/2014/main" id="{19395144-3788-4647-816A-9D326968EE69}"/>
              </a:ext>
            </a:extLst>
          </p:cNvPr>
          <p:cNvGraphicFramePr>
            <a:graphicFrameLocks noGrp="1"/>
          </p:cNvGraphicFramePr>
          <p:nvPr>
            <p:ph idx="1"/>
            <p:extLst>
              <p:ext uri="{D42A27DB-BD31-4B8C-83A1-F6EECF244321}">
                <p14:modId xmlns:p14="http://schemas.microsoft.com/office/powerpoint/2010/main" val="589018730"/>
              </p:ext>
            </p:extLst>
          </p:nvPr>
        </p:nvGraphicFramePr>
        <p:xfrm>
          <a:off x="971600" y="1700808"/>
          <a:ext cx="7128792" cy="4547592"/>
        </p:xfrm>
        <a:graphic>
          <a:graphicData uri="http://schemas.openxmlformats.org/drawingml/2006/chart">
            <c:chart xmlns:c="http://schemas.openxmlformats.org/drawingml/2006/chart" xmlns:r="http://schemas.openxmlformats.org/officeDocument/2006/relationships" r:id="rId2"/>
          </a:graphicData>
        </a:graphic>
      </p:graphicFrame>
      <p:sp>
        <p:nvSpPr>
          <p:cNvPr id="5" name="3 Rectángulo">
            <a:extLst>
              <a:ext uri="{FF2B5EF4-FFF2-40B4-BE49-F238E27FC236}">
                <a16:creationId xmlns:a16="http://schemas.microsoft.com/office/drawing/2014/main" id="{71F31ECB-371A-4236-A542-53154FCCAAED}"/>
              </a:ext>
            </a:extLst>
          </p:cNvPr>
          <p:cNvSpPr>
            <a:spLocks noChangeArrowheads="1"/>
          </p:cNvSpPr>
          <p:nvPr/>
        </p:nvSpPr>
        <p:spPr bwMode="auto">
          <a:xfrm>
            <a:off x="827584" y="6254571"/>
            <a:ext cx="79930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lang="es-AR" altLang="es-ES" sz="1200" dirty="0">
                <a:latin typeface="Arial Narrow" panose="020B0606020202030204" pitchFamily="34" charset="0"/>
              </a:rPr>
              <a:t>Fuente: </a:t>
            </a:r>
            <a:r>
              <a:rPr lang="es-ES" sz="1200" dirty="0">
                <a:latin typeface="Arial Narrow" panose="020B0606020202030204" pitchFamily="34" charset="0"/>
              </a:rPr>
              <a:t>SUASNABAR, Claudio y ROVELLI, Laura (2016) </a:t>
            </a:r>
            <a:endParaRPr lang="es-AR" altLang="es-ES" sz="1200" dirty="0">
              <a:latin typeface="Arial Narrow" panose="020B0606020202030204" pitchFamily="34" charset="0"/>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a:extLst>
              <a:ext uri="{FF2B5EF4-FFF2-40B4-BE49-F238E27FC236}">
                <a16:creationId xmlns:a16="http://schemas.microsoft.com/office/drawing/2014/main" id="{060033A2-BCF0-447D-ADD9-11F662272C27}"/>
              </a:ext>
            </a:extLst>
          </p:cNvPr>
          <p:cNvSpPr>
            <a:spLocks noGrp="1"/>
          </p:cNvSpPr>
          <p:nvPr>
            <p:ph type="title"/>
          </p:nvPr>
        </p:nvSpPr>
        <p:spPr>
          <a:xfrm>
            <a:off x="611188" y="476250"/>
            <a:ext cx="7489825" cy="941388"/>
          </a:xfrm>
        </p:spPr>
        <p:txBody>
          <a:bodyPr/>
          <a:lstStyle/>
          <a:p>
            <a:r>
              <a:rPr lang="es-AR" altLang="es-ES" sz="1800" b="1">
                <a:latin typeface="Arial" panose="020B0604020202020204" pitchFamily="34" charset="0"/>
                <a:cs typeface="Arial" panose="020B0604020202020204" pitchFamily="34" charset="0"/>
              </a:rPr>
              <a:t>EPH – Graduados de educación superior según tipo de institución y quintil de ingreso per cápita familiar</a:t>
            </a:r>
            <a:endParaRPr lang="es-AR" altLang="es-ES" sz="1600">
              <a:latin typeface="Arial" panose="020B0604020202020204" pitchFamily="34" charset="0"/>
              <a:cs typeface="Arial" panose="020B0604020202020204" pitchFamily="34" charset="0"/>
            </a:endParaRPr>
          </a:p>
        </p:txBody>
      </p:sp>
      <p:graphicFrame>
        <p:nvGraphicFramePr>
          <p:cNvPr id="4" name="1 Gráfico">
            <a:extLst>
              <a:ext uri="{FF2B5EF4-FFF2-40B4-BE49-F238E27FC236}">
                <a16:creationId xmlns:a16="http://schemas.microsoft.com/office/drawing/2014/main" id="{A3327FAF-B866-4D70-BA53-4F77D46F1C54}"/>
              </a:ext>
            </a:extLst>
          </p:cNvPr>
          <p:cNvGraphicFramePr>
            <a:graphicFrameLocks noGrp="1"/>
          </p:cNvGraphicFramePr>
          <p:nvPr>
            <p:ph idx="1"/>
            <p:extLst>
              <p:ext uri="{D42A27DB-BD31-4B8C-83A1-F6EECF244321}">
                <p14:modId xmlns:p14="http://schemas.microsoft.com/office/powerpoint/2010/main" val="3547681515"/>
              </p:ext>
            </p:extLst>
          </p:nvPr>
        </p:nvGraphicFramePr>
        <p:xfrm>
          <a:off x="457200" y="1600200"/>
          <a:ext cx="8229600" cy="4900634"/>
        </p:xfrm>
        <a:graphic>
          <a:graphicData uri="http://schemas.openxmlformats.org/drawingml/2006/chart">
            <c:chart xmlns:c="http://schemas.openxmlformats.org/drawingml/2006/chart" xmlns:r="http://schemas.openxmlformats.org/officeDocument/2006/relationships" r:id="rId2"/>
          </a:graphicData>
        </a:graphic>
      </p:graphicFrame>
      <p:sp>
        <p:nvSpPr>
          <p:cNvPr id="6" name="3 Rectángulo">
            <a:extLst>
              <a:ext uri="{FF2B5EF4-FFF2-40B4-BE49-F238E27FC236}">
                <a16:creationId xmlns:a16="http://schemas.microsoft.com/office/drawing/2014/main" id="{978B5FF6-7B1A-48BA-8CE5-C95FA1FC98E7}"/>
              </a:ext>
            </a:extLst>
          </p:cNvPr>
          <p:cNvSpPr>
            <a:spLocks noChangeArrowheads="1"/>
          </p:cNvSpPr>
          <p:nvPr/>
        </p:nvSpPr>
        <p:spPr bwMode="auto">
          <a:xfrm>
            <a:off x="1043608" y="6500834"/>
            <a:ext cx="79930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lang="es-AR" altLang="es-ES" sz="1200" dirty="0">
                <a:latin typeface="Arial Narrow" panose="020B0606020202030204" pitchFamily="34" charset="0"/>
              </a:rPr>
              <a:t>Fuente: </a:t>
            </a:r>
            <a:r>
              <a:rPr lang="es-ES" sz="1200" dirty="0">
                <a:latin typeface="Arial Narrow" panose="020B0606020202030204" pitchFamily="34" charset="0"/>
              </a:rPr>
              <a:t>SUASNABAR, Claudio y ROVELLI, Laura (2016) </a:t>
            </a:r>
            <a:endParaRPr lang="es-AR" altLang="es-ES" sz="1200" dirty="0">
              <a:latin typeface="Arial Narrow" panose="020B0606020202030204" pitchFamily="34" charset="0"/>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A478C2F-B449-4E73-BBD0-1E9AD5EFADE9}"/>
              </a:ext>
            </a:extLst>
          </p:cNvPr>
          <p:cNvSpPr>
            <a:spLocks noGrp="1"/>
          </p:cNvSpPr>
          <p:nvPr>
            <p:ph type="title"/>
          </p:nvPr>
        </p:nvSpPr>
        <p:spPr>
          <a:xfrm>
            <a:off x="428625" y="188913"/>
            <a:ext cx="8315325" cy="576262"/>
          </a:xfrm>
        </p:spPr>
        <p:txBody>
          <a:bodyPr/>
          <a:lstStyle/>
          <a:p>
            <a:pPr algn="ctr" eaLnBrk="1" hangingPunct="1"/>
            <a:r>
              <a:rPr lang="es-AR" altLang="es-AR" sz="2800" b="1">
                <a:solidFill>
                  <a:schemeClr val="tx1"/>
                </a:solidFill>
                <a:latin typeface="Arial Narrow" panose="020B0606020202030204" pitchFamily="34" charset="0"/>
              </a:rPr>
              <a:t> Objetivos de la presentación </a:t>
            </a:r>
            <a:endParaRPr lang="es-ES" altLang="es-AR" sz="2400" b="1">
              <a:solidFill>
                <a:schemeClr val="tx1"/>
              </a:solidFill>
              <a:latin typeface="Arial Narrow" panose="020B0606020202030204" pitchFamily="34" charset="0"/>
            </a:endParaRPr>
          </a:p>
        </p:txBody>
      </p:sp>
      <p:sp>
        <p:nvSpPr>
          <p:cNvPr id="6147" name="Rectangle 3">
            <a:extLst>
              <a:ext uri="{FF2B5EF4-FFF2-40B4-BE49-F238E27FC236}">
                <a16:creationId xmlns:a16="http://schemas.microsoft.com/office/drawing/2014/main" id="{43370FE1-25EB-4286-AC97-6F1026B25C9C}"/>
              </a:ext>
            </a:extLst>
          </p:cNvPr>
          <p:cNvSpPr>
            <a:spLocks noGrp="1"/>
          </p:cNvSpPr>
          <p:nvPr>
            <p:ph idx="1"/>
          </p:nvPr>
        </p:nvSpPr>
        <p:spPr>
          <a:xfrm>
            <a:off x="428625" y="836613"/>
            <a:ext cx="8315325" cy="5807075"/>
          </a:xfrm>
        </p:spPr>
        <p:txBody>
          <a:bodyPr/>
          <a:lstStyle/>
          <a:p>
            <a:pPr marL="0" indent="0" eaLnBrk="1" hangingPunct="1">
              <a:spcBef>
                <a:spcPct val="0"/>
              </a:spcBef>
              <a:buFont typeface="Wingdings 3" panose="05040102010807070707" pitchFamily="18" charset="2"/>
              <a:buNone/>
              <a:defRPr/>
            </a:pPr>
            <a:r>
              <a:rPr lang="es-ES" altLang="es-ES" sz="2400" dirty="0">
                <a:latin typeface="Arial Narrow" panose="020B0606020202030204" pitchFamily="34" charset="0"/>
                <a:cs typeface="Arial" panose="020B0604020202020204" pitchFamily="34" charset="0"/>
              </a:rPr>
              <a:t>Retomar conceptos de clases anteriores (políticas educativas y cambio educativo) </a:t>
            </a:r>
          </a:p>
          <a:p>
            <a:pPr eaLnBrk="1" hangingPunct="1">
              <a:spcBef>
                <a:spcPct val="0"/>
              </a:spcBef>
              <a:defRPr/>
            </a:pPr>
            <a:endParaRPr lang="es-AR" altLang="es-AR" sz="2400" dirty="0">
              <a:latin typeface="Arial Narrow" panose="020B0606020202030204" pitchFamily="34" charset="0"/>
              <a:cs typeface="Arial" panose="020B0604020202020204" pitchFamily="34" charset="0"/>
            </a:endParaRPr>
          </a:p>
          <a:p>
            <a:pPr marL="0" indent="0" eaLnBrk="1" hangingPunct="1">
              <a:spcBef>
                <a:spcPct val="0"/>
              </a:spcBef>
              <a:buFont typeface="Wingdings 3" panose="05040102010807070707" pitchFamily="18" charset="2"/>
              <a:buNone/>
              <a:defRPr/>
            </a:pPr>
            <a:r>
              <a:rPr lang="es-AR" altLang="es-AR" sz="2400" dirty="0">
                <a:latin typeface="Arial Narrow" panose="020B0606020202030204" pitchFamily="34" charset="0"/>
                <a:cs typeface="Arial" panose="020B0604020202020204" pitchFamily="34" charset="0"/>
              </a:rPr>
              <a:t>América Latina</a:t>
            </a:r>
          </a:p>
          <a:p>
            <a:pPr lvl="1" eaLnBrk="1" hangingPunct="1">
              <a:spcBef>
                <a:spcPct val="0"/>
              </a:spcBef>
              <a:defRPr/>
            </a:pPr>
            <a:r>
              <a:rPr lang="es-AR" altLang="es-AR" sz="2200" dirty="0">
                <a:latin typeface="Arial Narrow" panose="020B0606020202030204" pitchFamily="34" charset="0"/>
                <a:cs typeface="Arial" panose="020B0604020202020204" pitchFamily="34" charset="0"/>
              </a:rPr>
              <a:t>El nuevo escenario socio-político regional del nuevo siglo</a:t>
            </a:r>
          </a:p>
          <a:p>
            <a:pPr lvl="1" eaLnBrk="1" hangingPunct="1">
              <a:spcBef>
                <a:spcPct val="0"/>
              </a:spcBef>
              <a:defRPr/>
            </a:pPr>
            <a:r>
              <a:rPr lang="es-AR" altLang="es-AR" sz="2200" dirty="0">
                <a:latin typeface="Arial Narrow" panose="020B0606020202030204" pitchFamily="34" charset="0"/>
                <a:cs typeface="Arial" panose="020B0604020202020204" pitchFamily="34" charset="0"/>
              </a:rPr>
              <a:t>Las reformas educativas de 2000 y sus diferencias / similitudes con las de 90 </a:t>
            </a:r>
          </a:p>
          <a:p>
            <a:pPr marL="0" indent="0" eaLnBrk="1" hangingPunct="1">
              <a:spcBef>
                <a:spcPct val="0"/>
              </a:spcBef>
              <a:buFont typeface="Wingdings 3" panose="05040102010807070707" pitchFamily="18" charset="2"/>
              <a:buNone/>
              <a:defRPr/>
            </a:pPr>
            <a:endParaRPr lang="es-ES" altLang="es-ES" dirty="0">
              <a:latin typeface="Arial Narrow" panose="020B0606020202030204" pitchFamily="34" charset="0"/>
            </a:endParaRPr>
          </a:p>
          <a:p>
            <a:pPr marL="0" indent="0" eaLnBrk="1" hangingPunct="1">
              <a:spcBef>
                <a:spcPct val="0"/>
              </a:spcBef>
              <a:buFont typeface="Wingdings 3" panose="05040102010807070707" pitchFamily="18" charset="2"/>
              <a:buNone/>
              <a:defRPr/>
            </a:pPr>
            <a:r>
              <a:rPr lang="es-ES" altLang="es-ES" sz="2400" dirty="0">
                <a:latin typeface="Arial Narrow" panose="020B0606020202030204" pitchFamily="34" charset="0"/>
              </a:rPr>
              <a:t>Argentina </a:t>
            </a:r>
          </a:p>
          <a:p>
            <a:pPr marL="0" indent="0" eaLnBrk="1" hangingPunct="1">
              <a:spcBef>
                <a:spcPct val="0"/>
              </a:spcBef>
              <a:buFont typeface="Wingdings 3" panose="05040102010807070707" pitchFamily="18" charset="2"/>
              <a:buNone/>
              <a:defRPr/>
            </a:pPr>
            <a:r>
              <a:rPr lang="es-ES" altLang="es-ES" sz="2400" dirty="0">
                <a:latin typeface="Arial Narrow" panose="020B0606020202030204" pitchFamily="34" charset="0"/>
              </a:rPr>
              <a:t>¿Cómo evaluar las políticas educativas? Formulación del problema, diseño/implementación de política y la medición de resultados.</a:t>
            </a:r>
          </a:p>
          <a:p>
            <a:pPr marL="0" indent="0" eaLnBrk="1" hangingPunct="1">
              <a:spcBef>
                <a:spcPct val="0"/>
              </a:spcBef>
              <a:buFont typeface="Wingdings 3" panose="05040102010807070707" pitchFamily="18" charset="2"/>
              <a:buNone/>
              <a:defRPr/>
            </a:pPr>
            <a:endParaRPr lang="es-ES" altLang="es-ES" sz="2400" dirty="0">
              <a:latin typeface="Arial Narrow" panose="020B0606020202030204" pitchFamily="34" charset="0"/>
            </a:endParaRPr>
          </a:p>
          <a:p>
            <a:pPr lvl="1" eaLnBrk="1" hangingPunct="1">
              <a:spcBef>
                <a:spcPct val="0"/>
              </a:spcBef>
              <a:defRPr/>
            </a:pPr>
            <a:r>
              <a:rPr lang="es-ES" altLang="es-ES" sz="2200" dirty="0">
                <a:latin typeface="Arial Narrow" panose="020B0606020202030204" pitchFamily="34" charset="0"/>
              </a:rPr>
              <a:t>La política de creación de nuevas universidades</a:t>
            </a:r>
          </a:p>
          <a:p>
            <a:pPr lvl="1" eaLnBrk="1" hangingPunct="1">
              <a:spcBef>
                <a:spcPct val="0"/>
              </a:spcBef>
              <a:defRPr/>
            </a:pPr>
            <a:r>
              <a:rPr lang="es-ES" altLang="es-ES" sz="2200" dirty="0">
                <a:latin typeface="Arial Narrow" panose="020B0606020202030204" pitchFamily="34" charset="0"/>
              </a:rPr>
              <a:t>Las políticas educativas y procesos de privatización de la educación</a:t>
            </a:r>
            <a:endParaRPr lang="es-ES" altLang="es-ES" sz="2000" dirty="0">
              <a:latin typeface="Arial Narrow" panose="020B0606020202030204" pitchFamily="34" charset="0"/>
            </a:endParaRPr>
          </a:p>
          <a:p>
            <a:pPr eaLnBrk="1" hangingPunct="1">
              <a:spcBef>
                <a:spcPct val="0"/>
              </a:spcBef>
              <a:defRPr/>
            </a:pPr>
            <a:endParaRPr lang="es-ES" altLang="es-ES" sz="2400" dirty="0">
              <a:latin typeface="Arial Narrow" panose="020B0606020202030204" pitchFamily="34" charset="0"/>
            </a:endParaRPr>
          </a:p>
          <a:p>
            <a:pPr marL="0" indent="0" eaLnBrk="1" hangingPunct="1">
              <a:spcBef>
                <a:spcPct val="0"/>
              </a:spcBef>
              <a:buFont typeface="Wingdings 3" panose="05040102010807070707" pitchFamily="18" charset="2"/>
              <a:buNone/>
              <a:defRPr/>
            </a:pPr>
            <a:r>
              <a:rPr lang="es-ES" altLang="es-ES" sz="2400" dirty="0">
                <a:latin typeface="Arial Narrow" panose="020B0606020202030204" pitchFamily="34" charset="0"/>
              </a:rPr>
              <a:t>Las políticas educativas </a:t>
            </a:r>
            <a:r>
              <a:rPr lang="es-ES" altLang="es-ES" sz="2200" dirty="0">
                <a:latin typeface="Arial Narrow" panose="020B0606020202030204" pitchFamily="34" charset="0"/>
              </a:rPr>
              <a:t>durante el gobierno de Macri (2015-2019) </a:t>
            </a:r>
            <a:endParaRPr lang="es-ES" altLang="es-ES" sz="2400" dirty="0">
              <a:latin typeface="Arial Narrow" panose="020B0606020202030204" pitchFamily="34" charset="0"/>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2 Título">
            <a:extLst>
              <a:ext uri="{FF2B5EF4-FFF2-40B4-BE49-F238E27FC236}">
                <a16:creationId xmlns:a16="http://schemas.microsoft.com/office/drawing/2014/main" id="{B7683F2F-306D-4560-9800-87EF1EEC19D4}"/>
              </a:ext>
            </a:extLst>
          </p:cNvPr>
          <p:cNvSpPr>
            <a:spLocks noGrp="1"/>
          </p:cNvSpPr>
          <p:nvPr>
            <p:ph type="title"/>
          </p:nvPr>
        </p:nvSpPr>
        <p:spPr>
          <a:xfrm>
            <a:off x="500063" y="692150"/>
            <a:ext cx="7959725" cy="865188"/>
          </a:xfrm>
        </p:spPr>
        <p:txBody>
          <a:bodyPr/>
          <a:lstStyle/>
          <a:p>
            <a:pPr algn="ctr"/>
            <a:r>
              <a:rPr lang="es-ES" altLang="es-ES" sz="2400" b="1">
                <a:latin typeface="Arial Narrow" panose="020B0606020202030204" pitchFamily="34" charset="0"/>
              </a:rPr>
              <a:t>Tasas de escolarización nivel medio 1980, 1991, 2001 y 2011</a:t>
            </a:r>
            <a:endParaRPr lang="es-AR" altLang="es-ES" sz="2400" b="1">
              <a:latin typeface="Arial Narrow" panose="020B0606020202030204" pitchFamily="34" charset="0"/>
            </a:endParaRPr>
          </a:p>
        </p:txBody>
      </p:sp>
      <p:graphicFrame>
        <p:nvGraphicFramePr>
          <p:cNvPr id="4" name="3 Marcador de contenido">
            <a:extLst>
              <a:ext uri="{FF2B5EF4-FFF2-40B4-BE49-F238E27FC236}">
                <a16:creationId xmlns:a16="http://schemas.microsoft.com/office/drawing/2014/main" id="{381424D5-4D15-4EE5-B979-A392EE1A6376}"/>
              </a:ext>
            </a:extLst>
          </p:cNvPr>
          <p:cNvGraphicFramePr>
            <a:graphicFrameLocks noGrp="1"/>
          </p:cNvGraphicFramePr>
          <p:nvPr>
            <p:ph idx="1"/>
          </p:nvPr>
        </p:nvGraphicFramePr>
        <p:xfrm>
          <a:off x="500063" y="2071688"/>
          <a:ext cx="8215312" cy="2903562"/>
        </p:xfrm>
        <a:graphic>
          <a:graphicData uri="http://schemas.openxmlformats.org/drawingml/2006/table">
            <a:tbl>
              <a:tblPr firstRow="1" bandRow="1">
                <a:tableStyleId>{5C22544A-7EE6-4342-B048-85BDC9FD1C3A}</a:tableStyleId>
              </a:tblPr>
              <a:tblGrid>
                <a:gridCol w="1116975">
                  <a:extLst>
                    <a:ext uri="{9D8B030D-6E8A-4147-A177-3AD203B41FA5}">
                      <a16:colId xmlns:a16="http://schemas.microsoft.com/office/drawing/2014/main" val="20000"/>
                    </a:ext>
                  </a:extLst>
                </a:gridCol>
                <a:gridCol w="1883400">
                  <a:extLst>
                    <a:ext uri="{9D8B030D-6E8A-4147-A177-3AD203B41FA5}">
                      <a16:colId xmlns:a16="http://schemas.microsoft.com/office/drawing/2014/main" val="20001"/>
                    </a:ext>
                  </a:extLst>
                </a:gridCol>
                <a:gridCol w="1571625">
                  <a:extLst>
                    <a:ext uri="{9D8B030D-6E8A-4147-A177-3AD203B41FA5}">
                      <a16:colId xmlns:a16="http://schemas.microsoft.com/office/drawing/2014/main" val="20002"/>
                    </a:ext>
                  </a:extLst>
                </a:gridCol>
                <a:gridCol w="1785937">
                  <a:extLst>
                    <a:ext uri="{9D8B030D-6E8A-4147-A177-3AD203B41FA5}">
                      <a16:colId xmlns:a16="http://schemas.microsoft.com/office/drawing/2014/main" val="20003"/>
                    </a:ext>
                  </a:extLst>
                </a:gridCol>
                <a:gridCol w="1857375">
                  <a:extLst>
                    <a:ext uri="{9D8B030D-6E8A-4147-A177-3AD203B41FA5}">
                      <a16:colId xmlns:a16="http://schemas.microsoft.com/office/drawing/2014/main" val="20004"/>
                    </a:ext>
                  </a:extLst>
                </a:gridCol>
              </a:tblGrid>
              <a:tr h="964101">
                <a:tc>
                  <a:txBody>
                    <a:bodyPr/>
                    <a:lstStyle/>
                    <a:p>
                      <a:pPr>
                        <a:lnSpc>
                          <a:spcPct val="115000"/>
                        </a:lnSpc>
                        <a:spcAft>
                          <a:spcPts val="0"/>
                        </a:spcAft>
                      </a:pPr>
                      <a:endParaRPr lang="es-ES" sz="1800" dirty="0">
                        <a:solidFill>
                          <a:srgbClr val="222222"/>
                        </a:solidFill>
                        <a:latin typeface="Arial Narrow" pitchFamily="34" charset="0"/>
                        <a:ea typeface="Calibri"/>
                        <a:cs typeface="Times New Roman"/>
                      </a:endParaRPr>
                    </a:p>
                  </a:txBody>
                  <a:tcPr marL="68580" marR="68580" marT="0" marB="0"/>
                </a:tc>
                <a:tc>
                  <a:txBody>
                    <a:bodyPr/>
                    <a:lstStyle/>
                    <a:p>
                      <a:pPr algn="ctr">
                        <a:lnSpc>
                          <a:spcPct val="115000"/>
                        </a:lnSpc>
                        <a:spcAft>
                          <a:spcPts val="0"/>
                        </a:spcAft>
                      </a:pPr>
                      <a:endParaRPr lang="es-AR" sz="2000" dirty="0">
                        <a:solidFill>
                          <a:srgbClr val="222222"/>
                        </a:solidFill>
                        <a:latin typeface="Arial Narrow" pitchFamily="34" charset="0"/>
                        <a:ea typeface="Calibri"/>
                        <a:cs typeface="Times New Roman"/>
                      </a:endParaRPr>
                    </a:p>
                    <a:p>
                      <a:pPr algn="ctr">
                        <a:lnSpc>
                          <a:spcPct val="115000"/>
                        </a:lnSpc>
                        <a:spcAft>
                          <a:spcPts val="0"/>
                        </a:spcAft>
                      </a:pPr>
                      <a:r>
                        <a:rPr lang="es-ES" sz="2000" b="1" dirty="0">
                          <a:solidFill>
                            <a:srgbClr val="222222"/>
                          </a:solidFill>
                          <a:latin typeface="Arial Narrow" pitchFamily="34" charset="0"/>
                          <a:ea typeface="Calibri"/>
                          <a:cs typeface="Times New Roman"/>
                        </a:rPr>
                        <a:t>1980 *</a:t>
                      </a:r>
                      <a:endParaRPr lang="es-AR" sz="2000" dirty="0">
                        <a:solidFill>
                          <a:srgbClr val="222222"/>
                        </a:solidFill>
                        <a:latin typeface="Arial Narrow" pitchFamily="34" charset="0"/>
                        <a:ea typeface="Calibri"/>
                        <a:cs typeface="Times New Roman"/>
                      </a:endParaRPr>
                    </a:p>
                  </a:txBody>
                  <a:tcPr marL="68580" marR="68580" marT="0" marB="0"/>
                </a:tc>
                <a:tc>
                  <a:txBody>
                    <a:bodyPr/>
                    <a:lstStyle/>
                    <a:p>
                      <a:pPr algn="ctr">
                        <a:lnSpc>
                          <a:spcPct val="115000"/>
                        </a:lnSpc>
                        <a:spcAft>
                          <a:spcPts val="0"/>
                        </a:spcAft>
                      </a:pPr>
                      <a:endParaRPr lang="es-AR" sz="2000" dirty="0">
                        <a:solidFill>
                          <a:srgbClr val="222222"/>
                        </a:solidFill>
                        <a:latin typeface="Arial Narrow" pitchFamily="34" charset="0"/>
                        <a:ea typeface="Calibri"/>
                        <a:cs typeface="Times New Roman"/>
                      </a:endParaRPr>
                    </a:p>
                    <a:p>
                      <a:pPr algn="ctr">
                        <a:lnSpc>
                          <a:spcPct val="115000"/>
                        </a:lnSpc>
                        <a:spcAft>
                          <a:spcPts val="0"/>
                        </a:spcAft>
                      </a:pPr>
                      <a:r>
                        <a:rPr lang="es-ES" sz="2000" b="1" dirty="0">
                          <a:solidFill>
                            <a:srgbClr val="222222"/>
                          </a:solidFill>
                          <a:latin typeface="Arial Narrow" pitchFamily="34" charset="0"/>
                          <a:ea typeface="Calibri"/>
                          <a:cs typeface="Times New Roman"/>
                        </a:rPr>
                        <a:t>1991 *</a:t>
                      </a:r>
                      <a:endParaRPr lang="es-AR" sz="2000" dirty="0">
                        <a:solidFill>
                          <a:srgbClr val="222222"/>
                        </a:solidFill>
                        <a:latin typeface="Arial Narrow" pitchFamily="34" charset="0"/>
                        <a:ea typeface="Calibri"/>
                        <a:cs typeface="Times New Roman"/>
                      </a:endParaRPr>
                    </a:p>
                  </a:txBody>
                  <a:tcPr marL="68580" marR="68580" marT="0" marB="0"/>
                </a:tc>
                <a:tc>
                  <a:txBody>
                    <a:bodyPr/>
                    <a:lstStyle/>
                    <a:p>
                      <a:pPr algn="ctr">
                        <a:lnSpc>
                          <a:spcPct val="115000"/>
                        </a:lnSpc>
                        <a:spcAft>
                          <a:spcPts val="0"/>
                        </a:spcAft>
                      </a:pPr>
                      <a:endParaRPr lang="es-AR" sz="2000" dirty="0">
                        <a:solidFill>
                          <a:srgbClr val="222222"/>
                        </a:solidFill>
                        <a:latin typeface="Arial Narrow" pitchFamily="34" charset="0"/>
                        <a:ea typeface="Calibri"/>
                        <a:cs typeface="Times New Roman"/>
                      </a:endParaRPr>
                    </a:p>
                    <a:p>
                      <a:pPr algn="ctr">
                        <a:lnSpc>
                          <a:spcPct val="115000"/>
                        </a:lnSpc>
                        <a:spcAft>
                          <a:spcPts val="0"/>
                        </a:spcAft>
                      </a:pPr>
                      <a:r>
                        <a:rPr lang="es-ES" sz="2000" b="1" dirty="0">
                          <a:solidFill>
                            <a:srgbClr val="222222"/>
                          </a:solidFill>
                          <a:latin typeface="Arial Narrow" pitchFamily="34" charset="0"/>
                          <a:ea typeface="Calibri"/>
                          <a:cs typeface="Times New Roman"/>
                        </a:rPr>
                        <a:t>2001 *</a:t>
                      </a:r>
                      <a:endParaRPr lang="es-AR" sz="2000" dirty="0">
                        <a:solidFill>
                          <a:srgbClr val="222222"/>
                        </a:solidFill>
                        <a:latin typeface="Arial Narrow" pitchFamily="34" charset="0"/>
                        <a:ea typeface="Calibri"/>
                        <a:cs typeface="Times New Roman"/>
                      </a:endParaRPr>
                    </a:p>
                  </a:txBody>
                  <a:tcPr marL="68580" marR="68580" marT="0" marB="0"/>
                </a:tc>
                <a:tc>
                  <a:txBody>
                    <a:bodyPr/>
                    <a:lstStyle/>
                    <a:p>
                      <a:pPr algn="ctr">
                        <a:lnSpc>
                          <a:spcPct val="115000"/>
                        </a:lnSpc>
                        <a:spcAft>
                          <a:spcPts val="0"/>
                        </a:spcAft>
                      </a:pPr>
                      <a:endParaRPr lang="es-AR" sz="2000" dirty="0">
                        <a:solidFill>
                          <a:srgbClr val="222222"/>
                        </a:solidFill>
                        <a:latin typeface="Arial Narrow" pitchFamily="34" charset="0"/>
                        <a:ea typeface="Calibri"/>
                        <a:cs typeface="Times New Roman"/>
                      </a:endParaRPr>
                    </a:p>
                    <a:p>
                      <a:pPr algn="ctr">
                        <a:lnSpc>
                          <a:spcPct val="115000"/>
                        </a:lnSpc>
                        <a:spcAft>
                          <a:spcPts val="0"/>
                        </a:spcAft>
                      </a:pPr>
                      <a:r>
                        <a:rPr lang="es-ES" sz="2000" b="1" dirty="0">
                          <a:solidFill>
                            <a:srgbClr val="222222"/>
                          </a:solidFill>
                          <a:latin typeface="Arial Narrow" pitchFamily="34" charset="0"/>
                          <a:ea typeface="Calibri"/>
                          <a:cs typeface="Times New Roman"/>
                        </a:rPr>
                        <a:t>2011 **</a:t>
                      </a:r>
                      <a:endParaRPr lang="es-AR" sz="2000" dirty="0">
                        <a:solidFill>
                          <a:srgbClr val="222222"/>
                        </a:solidFill>
                        <a:latin typeface="Arial Narrow" pitchFamily="34" charset="0"/>
                        <a:ea typeface="Calibri"/>
                        <a:cs typeface="Times New Roman"/>
                      </a:endParaRPr>
                    </a:p>
                  </a:txBody>
                  <a:tcPr marL="68580" marR="68580" marT="0" marB="0"/>
                </a:tc>
                <a:extLst>
                  <a:ext uri="{0D108BD9-81ED-4DB2-BD59-A6C34878D82A}">
                    <a16:rowId xmlns:a16="http://schemas.microsoft.com/office/drawing/2014/main" val="10000"/>
                  </a:ext>
                </a:extLst>
              </a:tr>
              <a:tr h="964101">
                <a:tc>
                  <a:txBody>
                    <a:bodyPr/>
                    <a:lstStyle/>
                    <a:p>
                      <a:pPr>
                        <a:lnSpc>
                          <a:spcPct val="115000"/>
                        </a:lnSpc>
                        <a:spcAft>
                          <a:spcPts val="0"/>
                        </a:spcAft>
                      </a:pPr>
                      <a:r>
                        <a:rPr lang="es-ES" sz="1800" dirty="0">
                          <a:solidFill>
                            <a:srgbClr val="222222"/>
                          </a:solidFill>
                          <a:latin typeface="Arial Narrow" pitchFamily="34" charset="0"/>
                          <a:ea typeface="Calibri"/>
                          <a:cs typeface="Times New Roman"/>
                        </a:rPr>
                        <a:t>Población </a:t>
                      </a:r>
                      <a:endParaRPr lang="es-AR" sz="1800" dirty="0">
                        <a:solidFill>
                          <a:srgbClr val="222222"/>
                        </a:solidFill>
                        <a:latin typeface="Arial Narrow" pitchFamily="34" charset="0"/>
                        <a:ea typeface="Calibri"/>
                        <a:cs typeface="Times New Roman"/>
                      </a:endParaRPr>
                    </a:p>
                    <a:p>
                      <a:pPr>
                        <a:lnSpc>
                          <a:spcPct val="115000"/>
                        </a:lnSpc>
                        <a:spcAft>
                          <a:spcPts val="0"/>
                        </a:spcAft>
                      </a:pPr>
                      <a:r>
                        <a:rPr lang="es-ES" sz="1800" dirty="0">
                          <a:solidFill>
                            <a:srgbClr val="222222"/>
                          </a:solidFill>
                          <a:latin typeface="Arial Narrow" pitchFamily="34" charset="0"/>
                          <a:ea typeface="Calibri"/>
                          <a:cs typeface="Times New Roman"/>
                        </a:rPr>
                        <a:t>13 a17 años</a:t>
                      </a:r>
                      <a:endParaRPr lang="es-AR" sz="1800" dirty="0">
                        <a:solidFill>
                          <a:srgbClr val="222222"/>
                        </a:solidFill>
                        <a:latin typeface="Arial Narrow" pitchFamily="34" charset="0"/>
                        <a:ea typeface="Calibri"/>
                        <a:cs typeface="Times New Roman"/>
                      </a:endParaRPr>
                    </a:p>
                  </a:txBody>
                  <a:tcPr marL="68580" marR="68580" marT="0" marB="0"/>
                </a:tc>
                <a:tc>
                  <a:txBody>
                    <a:bodyPr/>
                    <a:lstStyle/>
                    <a:p>
                      <a:pPr algn="ctr">
                        <a:lnSpc>
                          <a:spcPct val="115000"/>
                        </a:lnSpc>
                        <a:spcAft>
                          <a:spcPts val="0"/>
                        </a:spcAft>
                      </a:pPr>
                      <a:endParaRPr lang="es-ES" sz="2000" dirty="0">
                        <a:solidFill>
                          <a:srgbClr val="222222"/>
                        </a:solidFill>
                        <a:latin typeface="Arial Narrow" pitchFamily="34" charset="0"/>
                        <a:ea typeface="Calibri"/>
                        <a:cs typeface="Times New Roman"/>
                      </a:endParaRPr>
                    </a:p>
                    <a:p>
                      <a:pPr algn="ctr">
                        <a:lnSpc>
                          <a:spcPct val="115000"/>
                        </a:lnSpc>
                        <a:spcAft>
                          <a:spcPts val="0"/>
                        </a:spcAft>
                      </a:pPr>
                      <a:r>
                        <a:rPr lang="es-ES" sz="2000" dirty="0">
                          <a:solidFill>
                            <a:srgbClr val="222222"/>
                          </a:solidFill>
                          <a:latin typeface="Arial Narrow" pitchFamily="34" charset="0"/>
                          <a:ea typeface="Calibri"/>
                          <a:cs typeface="Times New Roman"/>
                        </a:rPr>
                        <a:t>63,3 %</a:t>
                      </a:r>
                      <a:endParaRPr lang="es-AR" sz="2000" dirty="0">
                        <a:solidFill>
                          <a:srgbClr val="222222"/>
                        </a:solidFill>
                        <a:latin typeface="Arial Narrow" pitchFamily="34" charset="0"/>
                        <a:ea typeface="Calibri"/>
                        <a:cs typeface="Times New Roman"/>
                      </a:endParaRPr>
                    </a:p>
                  </a:txBody>
                  <a:tcPr marL="68580" marR="68580" marT="0" marB="0"/>
                </a:tc>
                <a:tc>
                  <a:txBody>
                    <a:bodyPr/>
                    <a:lstStyle/>
                    <a:p>
                      <a:pPr algn="ctr">
                        <a:lnSpc>
                          <a:spcPct val="115000"/>
                        </a:lnSpc>
                        <a:spcAft>
                          <a:spcPts val="0"/>
                        </a:spcAft>
                      </a:pPr>
                      <a:endParaRPr lang="es-ES" sz="2000" dirty="0">
                        <a:solidFill>
                          <a:srgbClr val="222222"/>
                        </a:solidFill>
                        <a:latin typeface="Arial Narrow" pitchFamily="34" charset="0"/>
                        <a:ea typeface="Calibri"/>
                        <a:cs typeface="Times New Roman"/>
                      </a:endParaRPr>
                    </a:p>
                    <a:p>
                      <a:pPr algn="ctr">
                        <a:lnSpc>
                          <a:spcPct val="115000"/>
                        </a:lnSpc>
                        <a:spcAft>
                          <a:spcPts val="0"/>
                        </a:spcAft>
                      </a:pPr>
                      <a:r>
                        <a:rPr lang="es-ES" sz="2000" dirty="0">
                          <a:solidFill>
                            <a:srgbClr val="222222"/>
                          </a:solidFill>
                          <a:latin typeface="Arial Narrow" pitchFamily="34" charset="0"/>
                          <a:ea typeface="Calibri"/>
                          <a:cs typeface="Times New Roman"/>
                        </a:rPr>
                        <a:t>71,8 %</a:t>
                      </a:r>
                      <a:endParaRPr lang="es-AR" sz="2000" dirty="0">
                        <a:solidFill>
                          <a:srgbClr val="222222"/>
                        </a:solidFill>
                        <a:latin typeface="Arial Narrow" pitchFamily="34" charset="0"/>
                        <a:ea typeface="Calibri"/>
                        <a:cs typeface="Times New Roman"/>
                      </a:endParaRPr>
                    </a:p>
                  </a:txBody>
                  <a:tcPr marL="68580" marR="68580" marT="0" marB="0"/>
                </a:tc>
                <a:tc>
                  <a:txBody>
                    <a:bodyPr/>
                    <a:lstStyle/>
                    <a:p>
                      <a:pPr algn="ctr">
                        <a:lnSpc>
                          <a:spcPct val="115000"/>
                        </a:lnSpc>
                        <a:spcAft>
                          <a:spcPts val="0"/>
                        </a:spcAft>
                      </a:pPr>
                      <a:endParaRPr lang="es-ES" sz="2000" dirty="0">
                        <a:solidFill>
                          <a:srgbClr val="222222"/>
                        </a:solidFill>
                        <a:latin typeface="Arial Narrow" pitchFamily="34" charset="0"/>
                        <a:ea typeface="Calibri"/>
                        <a:cs typeface="Times New Roman"/>
                      </a:endParaRPr>
                    </a:p>
                    <a:p>
                      <a:pPr algn="ctr">
                        <a:lnSpc>
                          <a:spcPct val="115000"/>
                        </a:lnSpc>
                        <a:spcAft>
                          <a:spcPts val="0"/>
                        </a:spcAft>
                      </a:pPr>
                      <a:r>
                        <a:rPr lang="es-ES" sz="2000" dirty="0">
                          <a:solidFill>
                            <a:srgbClr val="222222"/>
                          </a:solidFill>
                          <a:latin typeface="Arial Narrow" pitchFamily="34" charset="0"/>
                          <a:ea typeface="Calibri"/>
                          <a:cs typeface="Times New Roman"/>
                        </a:rPr>
                        <a:t>85,3 %</a:t>
                      </a:r>
                      <a:endParaRPr lang="es-AR" sz="2000" dirty="0">
                        <a:solidFill>
                          <a:srgbClr val="222222"/>
                        </a:solidFill>
                        <a:latin typeface="Arial Narrow" pitchFamily="34" charset="0"/>
                        <a:ea typeface="Calibri"/>
                        <a:cs typeface="Times New Roman"/>
                      </a:endParaRPr>
                    </a:p>
                  </a:txBody>
                  <a:tcPr marL="68580" marR="68580" marT="0" marB="0"/>
                </a:tc>
                <a:tc>
                  <a:txBody>
                    <a:bodyPr/>
                    <a:lstStyle/>
                    <a:p>
                      <a:pPr algn="ctr">
                        <a:lnSpc>
                          <a:spcPct val="115000"/>
                        </a:lnSpc>
                        <a:spcAft>
                          <a:spcPts val="0"/>
                        </a:spcAft>
                      </a:pPr>
                      <a:endParaRPr lang="es-ES" sz="2000" dirty="0">
                        <a:solidFill>
                          <a:srgbClr val="222222"/>
                        </a:solidFill>
                        <a:latin typeface="Arial Narrow" pitchFamily="34" charset="0"/>
                        <a:ea typeface="Calibri"/>
                        <a:cs typeface="Times New Roman"/>
                      </a:endParaRPr>
                    </a:p>
                    <a:p>
                      <a:pPr algn="ctr">
                        <a:lnSpc>
                          <a:spcPct val="115000"/>
                        </a:lnSpc>
                        <a:spcAft>
                          <a:spcPts val="0"/>
                        </a:spcAft>
                      </a:pPr>
                      <a:r>
                        <a:rPr lang="es-ES" sz="2000" dirty="0">
                          <a:solidFill>
                            <a:srgbClr val="222222"/>
                          </a:solidFill>
                          <a:latin typeface="Arial Narrow" pitchFamily="34" charset="0"/>
                          <a:ea typeface="Calibri"/>
                          <a:cs typeface="Times New Roman"/>
                        </a:rPr>
                        <a:t>85,0 %</a:t>
                      </a:r>
                      <a:endParaRPr lang="es-AR" sz="2000" dirty="0">
                        <a:solidFill>
                          <a:srgbClr val="222222"/>
                        </a:solidFill>
                        <a:latin typeface="Arial Narrow" pitchFamily="34" charset="0"/>
                        <a:ea typeface="Calibri"/>
                        <a:cs typeface="Times New Roman"/>
                      </a:endParaRPr>
                    </a:p>
                  </a:txBody>
                  <a:tcPr marL="68580" marR="68580" marT="0" marB="0"/>
                </a:tc>
                <a:extLst>
                  <a:ext uri="{0D108BD9-81ED-4DB2-BD59-A6C34878D82A}">
                    <a16:rowId xmlns:a16="http://schemas.microsoft.com/office/drawing/2014/main" val="10001"/>
                  </a:ext>
                </a:extLst>
              </a:tr>
              <a:tr h="975335">
                <a:tc gridSpan="5">
                  <a:txBody>
                    <a:bodyPr/>
                    <a:lstStyle/>
                    <a:p>
                      <a:endParaRPr kumimoji="0" lang="es-ES" sz="1600" kern="1200" dirty="0">
                        <a:solidFill>
                          <a:schemeClr val="dk1"/>
                        </a:solidFill>
                        <a:latin typeface="Arial Narrow" pitchFamily="34" charset="0"/>
                        <a:ea typeface="+mn-ea"/>
                        <a:cs typeface="+mn-cs"/>
                      </a:endParaRPr>
                    </a:p>
                    <a:p>
                      <a:r>
                        <a:rPr kumimoji="0" lang="es-ES" sz="1600" kern="1200" dirty="0">
                          <a:solidFill>
                            <a:schemeClr val="dk1"/>
                          </a:solidFill>
                          <a:latin typeface="Arial Narrow" pitchFamily="34" charset="0"/>
                          <a:ea typeface="+mn-ea"/>
                          <a:cs typeface="+mn-cs"/>
                        </a:rPr>
                        <a:t>* Fuente: DINIECE. Tendencias recientes de la escolarización y </a:t>
                      </a:r>
                      <a:r>
                        <a:rPr kumimoji="0" lang="es-ES" sz="1600" kern="1200" dirty="0" err="1">
                          <a:solidFill>
                            <a:schemeClr val="dk1"/>
                          </a:solidFill>
                          <a:latin typeface="Arial Narrow" pitchFamily="34" charset="0"/>
                          <a:ea typeface="+mn-ea"/>
                          <a:cs typeface="+mn-cs"/>
                        </a:rPr>
                        <a:t>terminalidad</a:t>
                      </a:r>
                      <a:r>
                        <a:rPr kumimoji="0" lang="es-ES" sz="1600" kern="1200" dirty="0">
                          <a:solidFill>
                            <a:schemeClr val="dk1"/>
                          </a:solidFill>
                          <a:latin typeface="Arial Narrow" pitchFamily="34" charset="0"/>
                          <a:ea typeface="+mn-ea"/>
                          <a:cs typeface="+mn-cs"/>
                        </a:rPr>
                        <a:t> del nivel medio de enseñanza. 2003</a:t>
                      </a:r>
                      <a:endParaRPr kumimoji="0" lang="es-AR" sz="1600" kern="1200" dirty="0">
                        <a:solidFill>
                          <a:schemeClr val="dk1"/>
                        </a:solidFill>
                        <a:latin typeface="Arial Narrow" pitchFamily="34" charset="0"/>
                        <a:ea typeface="+mn-ea"/>
                        <a:cs typeface="+mn-cs"/>
                      </a:endParaRPr>
                    </a:p>
                    <a:p>
                      <a:r>
                        <a:rPr kumimoji="0" lang="es-ES" sz="1600" kern="1200" dirty="0">
                          <a:solidFill>
                            <a:schemeClr val="dk1"/>
                          </a:solidFill>
                          <a:latin typeface="Arial Narrow" pitchFamily="34" charset="0"/>
                          <a:ea typeface="+mn-ea"/>
                          <a:cs typeface="+mn-cs"/>
                        </a:rPr>
                        <a:t>** Fuente: SITEAL con base en ECH del INDEC, 2013 (solo áreas urbanas)</a:t>
                      </a:r>
                      <a:endParaRPr kumimoji="0" lang="es-AR" sz="1600" kern="1200" dirty="0">
                        <a:solidFill>
                          <a:schemeClr val="dk1"/>
                        </a:solidFill>
                        <a:latin typeface="Arial Narrow" pitchFamily="34" charset="0"/>
                        <a:ea typeface="+mn-ea"/>
                        <a:cs typeface="+mn-cs"/>
                      </a:endParaRPr>
                    </a:p>
                  </a:txBody>
                  <a:tcPr marL="68580" marR="68580" marT="0" marB="0"/>
                </a:tc>
                <a:tc hMerge="1">
                  <a:txBody>
                    <a:bodyPr/>
                    <a:lstStyle/>
                    <a:p>
                      <a:pPr algn="r">
                        <a:lnSpc>
                          <a:spcPct val="115000"/>
                        </a:lnSpc>
                        <a:spcAft>
                          <a:spcPts val="0"/>
                        </a:spcAft>
                      </a:pPr>
                      <a:endParaRPr lang="es-AR" sz="1800" dirty="0">
                        <a:solidFill>
                          <a:srgbClr val="222222"/>
                        </a:solidFill>
                        <a:latin typeface="Arial Narrow" pitchFamily="34" charset="0"/>
                        <a:ea typeface="Calibri"/>
                        <a:cs typeface="Times New Roman"/>
                      </a:endParaRPr>
                    </a:p>
                  </a:txBody>
                  <a:tcPr marL="68580" marR="68580" marT="0" marB="0"/>
                </a:tc>
                <a:tc hMerge="1">
                  <a:txBody>
                    <a:bodyPr/>
                    <a:lstStyle/>
                    <a:p>
                      <a:pPr algn="r">
                        <a:lnSpc>
                          <a:spcPct val="115000"/>
                        </a:lnSpc>
                        <a:spcAft>
                          <a:spcPts val="0"/>
                        </a:spcAft>
                      </a:pPr>
                      <a:endParaRPr lang="es-AR" sz="1800" dirty="0">
                        <a:solidFill>
                          <a:srgbClr val="222222"/>
                        </a:solidFill>
                        <a:latin typeface="Arial Narrow" pitchFamily="34" charset="0"/>
                        <a:ea typeface="Calibri"/>
                        <a:cs typeface="Times New Roman"/>
                      </a:endParaRPr>
                    </a:p>
                  </a:txBody>
                  <a:tcPr marL="68580" marR="68580" marT="0" marB="0"/>
                </a:tc>
                <a:tc hMerge="1">
                  <a:txBody>
                    <a:bodyPr/>
                    <a:lstStyle/>
                    <a:p>
                      <a:pPr algn="r">
                        <a:lnSpc>
                          <a:spcPct val="115000"/>
                        </a:lnSpc>
                        <a:spcAft>
                          <a:spcPts val="0"/>
                        </a:spcAft>
                      </a:pPr>
                      <a:endParaRPr lang="es-AR" sz="1800" dirty="0">
                        <a:solidFill>
                          <a:srgbClr val="222222"/>
                        </a:solidFill>
                        <a:latin typeface="Arial Narrow" pitchFamily="34" charset="0"/>
                        <a:ea typeface="Calibri"/>
                        <a:cs typeface="Times New Roman"/>
                      </a:endParaRPr>
                    </a:p>
                  </a:txBody>
                  <a:tcPr marL="68580" marR="68580" marT="0" marB="0"/>
                </a:tc>
                <a:tc hMerge="1">
                  <a:txBody>
                    <a:bodyPr/>
                    <a:lstStyle/>
                    <a:p>
                      <a:pPr algn="r">
                        <a:lnSpc>
                          <a:spcPct val="115000"/>
                        </a:lnSpc>
                        <a:spcAft>
                          <a:spcPts val="0"/>
                        </a:spcAft>
                      </a:pPr>
                      <a:endParaRPr lang="es-AR" sz="1800" dirty="0">
                        <a:solidFill>
                          <a:srgbClr val="222222"/>
                        </a:solidFill>
                        <a:latin typeface="Arial Narrow" pitchFamily="34" charset="0"/>
                        <a:ea typeface="Calibri"/>
                        <a:cs typeface="Times New Roman"/>
                      </a:endParaRPr>
                    </a:p>
                  </a:txBody>
                  <a:tcPr marL="68580" marR="68580" marT="0" marB="0"/>
                </a:tc>
                <a:extLst>
                  <a:ext uri="{0D108BD9-81ED-4DB2-BD59-A6C34878D82A}">
                    <a16:rowId xmlns:a16="http://schemas.microsoft.com/office/drawing/2014/main" val="10002"/>
                  </a:ext>
                </a:extLst>
              </a:tr>
            </a:tbl>
          </a:graphicData>
        </a:graphic>
      </p:graphicFrame>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2 Título">
            <a:extLst>
              <a:ext uri="{FF2B5EF4-FFF2-40B4-BE49-F238E27FC236}">
                <a16:creationId xmlns:a16="http://schemas.microsoft.com/office/drawing/2014/main" id="{61E80E38-1FCF-4A5C-B898-C998ACD3E618}"/>
              </a:ext>
            </a:extLst>
          </p:cNvPr>
          <p:cNvSpPr>
            <a:spLocks noGrp="1"/>
          </p:cNvSpPr>
          <p:nvPr>
            <p:ph type="title"/>
          </p:nvPr>
        </p:nvSpPr>
        <p:spPr>
          <a:xfrm>
            <a:off x="442913" y="333375"/>
            <a:ext cx="8229600" cy="1011238"/>
          </a:xfrm>
        </p:spPr>
        <p:txBody>
          <a:bodyPr/>
          <a:lstStyle/>
          <a:p>
            <a:r>
              <a:rPr lang="es-AR" altLang="es-ES" sz="2000" b="1">
                <a:solidFill>
                  <a:schemeClr val="tx1"/>
                </a:solidFill>
                <a:latin typeface="Arial Narrow" panose="020B0606020202030204" pitchFamily="34" charset="0"/>
              </a:rPr>
              <a:t>EPH - Estudiantes entre 13 y 17 años que asisten a un establecimiento de nivel secundario, según sector de gestión y quintil de ingreso per cápita familiar</a:t>
            </a:r>
          </a:p>
        </p:txBody>
      </p:sp>
      <p:graphicFrame>
        <p:nvGraphicFramePr>
          <p:cNvPr id="4" name="3 Marcador de contenido">
            <a:extLst>
              <a:ext uri="{FF2B5EF4-FFF2-40B4-BE49-F238E27FC236}">
                <a16:creationId xmlns:a16="http://schemas.microsoft.com/office/drawing/2014/main" id="{AD8B2C28-58A6-4030-8197-35DAA33F9EA8}"/>
              </a:ext>
            </a:extLst>
          </p:cNvPr>
          <p:cNvGraphicFramePr>
            <a:graphicFrameLocks noGrp="1"/>
          </p:cNvGraphicFramePr>
          <p:nvPr>
            <p:ph idx="1"/>
          </p:nvPr>
        </p:nvGraphicFramePr>
        <p:xfrm>
          <a:off x="457200" y="1481138"/>
          <a:ext cx="8258173" cy="4221164"/>
        </p:xfrm>
        <a:graphic>
          <a:graphicData uri="http://schemas.openxmlformats.org/drawingml/2006/table">
            <a:tbl>
              <a:tblPr firstRow="1" bandRow="1">
                <a:tableStyleId>{5C22544A-7EE6-4342-B048-85BDC9FD1C3A}</a:tableStyleId>
              </a:tblPr>
              <a:tblGrid>
                <a:gridCol w="1179739">
                  <a:extLst>
                    <a:ext uri="{9D8B030D-6E8A-4147-A177-3AD203B41FA5}">
                      <a16:colId xmlns:a16="http://schemas.microsoft.com/office/drawing/2014/main" val="20000"/>
                    </a:ext>
                  </a:extLst>
                </a:gridCol>
                <a:gridCol w="1179739">
                  <a:extLst>
                    <a:ext uri="{9D8B030D-6E8A-4147-A177-3AD203B41FA5}">
                      <a16:colId xmlns:a16="http://schemas.microsoft.com/office/drawing/2014/main" val="20001"/>
                    </a:ext>
                  </a:extLst>
                </a:gridCol>
                <a:gridCol w="1179739">
                  <a:extLst>
                    <a:ext uri="{9D8B030D-6E8A-4147-A177-3AD203B41FA5}">
                      <a16:colId xmlns:a16="http://schemas.microsoft.com/office/drawing/2014/main" val="20002"/>
                    </a:ext>
                  </a:extLst>
                </a:gridCol>
                <a:gridCol w="1179739">
                  <a:extLst>
                    <a:ext uri="{9D8B030D-6E8A-4147-A177-3AD203B41FA5}">
                      <a16:colId xmlns:a16="http://schemas.microsoft.com/office/drawing/2014/main" val="20003"/>
                    </a:ext>
                  </a:extLst>
                </a:gridCol>
                <a:gridCol w="1179739">
                  <a:extLst>
                    <a:ext uri="{9D8B030D-6E8A-4147-A177-3AD203B41FA5}">
                      <a16:colId xmlns:a16="http://schemas.microsoft.com/office/drawing/2014/main" val="20004"/>
                    </a:ext>
                  </a:extLst>
                </a:gridCol>
                <a:gridCol w="1179739">
                  <a:extLst>
                    <a:ext uri="{9D8B030D-6E8A-4147-A177-3AD203B41FA5}">
                      <a16:colId xmlns:a16="http://schemas.microsoft.com/office/drawing/2014/main" val="20005"/>
                    </a:ext>
                  </a:extLst>
                </a:gridCol>
                <a:gridCol w="1179739">
                  <a:extLst>
                    <a:ext uri="{9D8B030D-6E8A-4147-A177-3AD203B41FA5}">
                      <a16:colId xmlns:a16="http://schemas.microsoft.com/office/drawing/2014/main" val="20006"/>
                    </a:ext>
                  </a:extLst>
                </a:gridCol>
              </a:tblGrid>
              <a:tr h="602642">
                <a:tc>
                  <a:txBody>
                    <a:bodyPr/>
                    <a:lstStyle/>
                    <a:p>
                      <a:pPr algn="ctr">
                        <a:lnSpc>
                          <a:spcPct val="115000"/>
                        </a:lnSpc>
                        <a:spcAft>
                          <a:spcPts val="0"/>
                        </a:spcAft>
                      </a:pPr>
                      <a:endParaRPr lang="es-AR" sz="1800" dirty="0">
                        <a:solidFill>
                          <a:srgbClr val="000000"/>
                        </a:solidFill>
                        <a:latin typeface="Arial Narrow" pitchFamily="34" charset="0"/>
                        <a:ea typeface="Times New Roman"/>
                        <a:cs typeface="Times New Roman"/>
                      </a:endParaRPr>
                    </a:p>
                  </a:txBody>
                  <a:tcPr marL="44450" marR="44450" marT="0" marB="0"/>
                </a:tc>
                <a:tc gridSpan="2">
                  <a:txBody>
                    <a:bodyPr/>
                    <a:lstStyle/>
                    <a:p>
                      <a:pPr algn="ctr">
                        <a:lnSpc>
                          <a:spcPct val="115000"/>
                        </a:lnSpc>
                        <a:spcAft>
                          <a:spcPts val="0"/>
                        </a:spcAft>
                      </a:pPr>
                      <a:r>
                        <a:rPr lang="es-AR" sz="1800" b="1">
                          <a:solidFill>
                            <a:srgbClr val="000000"/>
                          </a:solidFill>
                          <a:latin typeface="Arial Narrow" pitchFamily="34" charset="0"/>
                          <a:ea typeface="Times New Roman"/>
                          <a:cs typeface="Times New Roman"/>
                        </a:rPr>
                        <a:t>2006</a:t>
                      </a:r>
                      <a:endParaRPr lang="es-AR" sz="1800">
                        <a:solidFill>
                          <a:srgbClr val="222222"/>
                        </a:solidFill>
                        <a:latin typeface="Arial Narrow" pitchFamily="34" charset="0"/>
                        <a:ea typeface="Calibri"/>
                        <a:cs typeface="Times New Roman"/>
                      </a:endParaRPr>
                    </a:p>
                  </a:txBody>
                  <a:tcPr marL="44450" marR="44450" marT="0" marB="0" anchor="b"/>
                </a:tc>
                <a:tc hMerge="1">
                  <a:txBody>
                    <a:bodyPr/>
                    <a:lstStyle/>
                    <a:p>
                      <a:endParaRPr lang="es-AR"/>
                    </a:p>
                  </a:txBody>
                  <a:tcPr/>
                </a:tc>
                <a:tc gridSpan="2">
                  <a:txBody>
                    <a:bodyPr/>
                    <a:lstStyle/>
                    <a:p>
                      <a:pPr algn="ctr">
                        <a:lnSpc>
                          <a:spcPct val="115000"/>
                        </a:lnSpc>
                        <a:spcAft>
                          <a:spcPts val="0"/>
                        </a:spcAft>
                      </a:pPr>
                      <a:r>
                        <a:rPr lang="es-AR" sz="1800" b="1" dirty="0">
                          <a:solidFill>
                            <a:srgbClr val="000000"/>
                          </a:solidFill>
                          <a:latin typeface="Arial Narrow" pitchFamily="34" charset="0"/>
                          <a:ea typeface="Times New Roman"/>
                          <a:cs typeface="Times New Roman"/>
                        </a:rPr>
                        <a:t>2009</a:t>
                      </a:r>
                      <a:endParaRPr lang="es-AR" sz="1800" dirty="0">
                        <a:solidFill>
                          <a:srgbClr val="222222"/>
                        </a:solidFill>
                        <a:latin typeface="Arial Narrow" pitchFamily="34" charset="0"/>
                        <a:ea typeface="Calibri"/>
                        <a:cs typeface="Times New Roman"/>
                      </a:endParaRPr>
                    </a:p>
                  </a:txBody>
                  <a:tcPr marL="44450" marR="44450" marT="0" marB="0" anchor="b"/>
                </a:tc>
                <a:tc hMerge="1">
                  <a:txBody>
                    <a:bodyPr/>
                    <a:lstStyle/>
                    <a:p>
                      <a:endParaRPr lang="es-AR"/>
                    </a:p>
                  </a:txBody>
                  <a:tcPr/>
                </a:tc>
                <a:tc gridSpan="2">
                  <a:txBody>
                    <a:bodyPr/>
                    <a:lstStyle/>
                    <a:p>
                      <a:pPr algn="ctr">
                        <a:lnSpc>
                          <a:spcPct val="115000"/>
                        </a:lnSpc>
                        <a:spcAft>
                          <a:spcPts val="0"/>
                        </a:spcAft>
                      </a:pPr>
                      <a:endParaRPr lang="es-AR" sz="1800" b="1" dirty="0">
                        <a:solidFill>
                          <a:srgbClr val="000000"/>
                        </a:solidFill>
                        <a:latin typeface="Arial Narrow" pitchFamily="34" charset="0"/>
                        <a:ea typeface="Times New Roman"/>
                        <a:cs typeface="Times New Roman"/>
                      </a:endParaRPr>
                    </a:p>
                    <a:p>
                      <a:pPr algn="ctr">
                        <a:lnSpc>
                          <a:spcPct val="115000"/>
                        </a:lnSpc>
                        <a:spcAft>
                          <a:spcPts val="0"/>
                        </a:spcAft>
                      </a:pPr>
                      <a:r>
                        <a:rPr lang="es-AR" sz="1800" b="1" dirty="0">
                          <a:solidFill>
                            <a:srgbClr val="000000"/>
                          </a:solidFill>
                          <a:latin typeface="Arial Narrow" pitchFamily="34" charset="0"/>
                          <a:ea typeface="Times New Roman"/>
                          <a:cs typeface="Times New Roman"/>
                        </a:rPr>
                        <a:t>2012</a:t>
                      </a:r>
                      <a:endParaRPr lang="es-AR" sz="1800" dirty="0">
                        <a:solidFill>
                          <a:srgbClr val="222222"/>
                        </a:solidFill>
                        <a:latin typeface="Arial Narrow" pitchFamily="34" charset="0"/>
                        <a:ea typeface="Calibri"/>
                        <a:cs typeface="Times New Roman"/>
                      </a:endParaRPr>
                    </a:p>
                  </a:txBody>
                  <a:tcPr marL="44450" marR="44450" marT="0" marB="0"/>
                </a:tc>
                <a:tc hMerge="1">
                  <a:txBody>
                    <a:bodyPr/>
                    <a:lstStyle/>
                    <a:p>
                      <a:endParaRPr lang="es-AR"/>
                    </a:p>
                  </a:txBody>
                  <a:tcPr/>
                </a:tc>
                <a:extLst>
                  <a:ext uri="{0D108BD9-81ED-4DB2-BD59-A6C34878D82A}">
                    <a16:rowId xmlns:a16="http://schemas.microsoft.com/office/drawing/2014/main" val="10000"/>
                  </a:ext>
                </a:extLst>
              </a:tr>
              <a:tr h="603087">
                <a:tc>
                  <a:txBody>
                    <a:bodyPr/>
                    <a:lstStyle/>
                    <a:p>
                      <a:pPr marL="0" marR="0" lvl="0" indent="0" algn="ctr" defTabSz="457207" rtl="0" eaLnBrk="1" fontAlgn="auto" latinLnBrk="0" hangingPunct="1">
                        <a:lnSpc>
                          <a:spcPct val="115000"/>
                        </a:lnSpc>
                        <a:spcBef>
                          <a:spcPts val="0"/>
                        </a:spcBef>
                        <a:spcAft>
                          <a:spcPts val="0"/>
                        </a:spcAft>
                        <a:buClrTx/>
                        <a:buSzTx/>
                        <a:buFontTx/>
                        <a:buNone/>
                        <a:tabLst/>
                        <a:defRPr/>
                      </a:pPr>
                      <a:r>
                        <a:rPr lang="es-AR" sz="1800" dirty="0">
                          <a:solidFill>
                            <a:srgbClr val="000000"/>
                          </a:solidFill>
                          <a:latin typeface="Arial Narrow" pitchFamily="34" charset="0"/>
                          <a:ea typeface="Times New Roman"/>
                          <a:cs typeface="Times New Roman"/>
                        </a:rPr>
                        <a:t>Sector Quintiles</a:t>
                      </a:r>
                      <a:endParaRPr lang="es-AR" sz="1800" dirty="0">
                        <a:solidFill>
                          <a:srgbClr val="222222"/>
                        </a:solidFill>
                        <a:latin typeface="Arial Narrow" pitchFamily="34" charset="0"/>
                        <a:ea typeface="Calibri"/>
                        <a:cs typeface="Times New Roman"/>
                      </a:endParaRPr>
                    </a:p>
                  </a:txBody>
                  <a:tcPr marL="44450" marR="44450" marT="0" marB="0"/>
                </a:tc>
                <a:tc>
                  <a:txBody>
                    <a:bodyPr/>
                    <a:lstStyle/>
                    <a:p>
                      <a:pPr algn="ctr">
                        <a:lnSpc>
                          <a:spcPct val="115000"/>
                        </a:lnSpc>
                        <a:spcAft>
                          <a:spcPts val="0"/>
                        </a:spcAft>
                      </a:pPr>
                      <a:r>
                        <a:rPr lang="es-AR" sz="1800" b="1" dirty="0">
                          <a:solidFill>
                            <a:srgbClr val="000000"/>
                          </a:solidFill>
                          <a:latin typeface="Arial Narrow" pitchFamily="34" charset="0"/>
                          <a:ea typeface="Times New Roman"/>
                          <a:cs typeface="Times New Roman"/>
                        </a:rPr>
                        <a:t>Público</a:t>
                      </a:r>
                      <a:endParaRPr lang="es-AR" sz="1800" dirty="0">
                        <a:solidFill>
                          <a:srgbClr val="222222"/>
                        </a:solidFill>
                        <a:latin typeface="Arial Narrow" pitchFamily="34" charset="0"/>
                        <a:ea typeface="Calibri"/>
                        <a:cs typeface="Times New Roman"/>
                      </a:endParaRPr>
                    </a:p>
                  </a:txBody>
                  <a:tcPr marL="44450" marR="44450" marT="0" marB="0" anchor="b"/>
                </a:tc>
                <a:tc>
                  <a:txBody>
                    <a:bodyPr/>
                    <a:lstStyle/>
                    <a:p>
                      <a:pPr algn="ctr">
                        <a:lnSpc>
                          <a:spcPct val="115000"/>
                        </a:lnSpc>
                        <a:spcAft>
                          <a:spcPts val="0"/>
                        </a:spcAft>
                      </a:pPr>
                      <a:r>
                        <a:rPr lang="es-AR" sz="1800" b="1">
                          <a:solidFill>
                            <a:srgbClr val="000000"/>
                          </a:solidFill>
                          <a:latin typeface="Arial Narrow" pitchFamily="34" charset="0"/>
                          <a:ea typeface="Times New Roman"/>
                          <a:cs typeface="Times New Roman"/>
                        </a:rPr>
                        <a:t>Privado</a:t>
                      </a:r>
                      <a:endParaRPr lang="es-AR" sz="1800">
                        <a:solidFill>
                          <a:srgbClr val="222222"/>
                        </a:solidFill>
                        <a:latin typeface="Arial Narrow" pitchFamily="34" charset="0"/>
                        <a:ea typeface="Calibri"/>
                        <a:cs typeface="Times New Roman"/>
                      </a:endParaRPr>
                    </a:p>
                  </a:txBody>
                  <a:tcPr marL="44450" marR="44450" marT="0" marB="0" anchor="b"/>
                </a:tc>
                <a:tc>
                  <a:txBody>
                    <a:bodyPr/>
                    <a:lstStyle/>
                    <a:p>
                      <a:pPr algn="ctr">
                        <a:lnSpc>
                          <a:spcPct val="115000"/>
                        </a:lnSpc>
                        <a:spcAft>
                          <a:spcPts val="0"/>
                        </a:spcAft>
                      </a:pPr>
                      <a:r>
                        <a:rPr lang="es-AR" sz="1800" b="1">
                          <a:solidFill>
                            <a:srgbClr val="000000"/>
                          </a:solidFill>
                          <a:latin typeface="Arial Narrow" pitchFamily="34" charset="0"/>
                          <a:ea typeface="Times New Roman"/>
                          <a:cs typeface="Times New Roman"/>
                        </a:rPr>
                        <a:t>Público</a:t>
                      </a:r>
                      <a:endParaRPr lang="es-AR" sz="1800">
                        <a:solidFill>
                          <a:srgbClr val="222222"/>
                        </a:solidFill>
                        <a:latin typeface="Arial Narrow" pitchFamily="34" charset="0"/>
                        <a:ea typeface="Calibri"/>
                        <a:cs typeface="Times New Roman"/>
                      </a:endParaRPr>
                    </a:p>
                  </a:txBody>
                  <a:tcPr marL="44450" marR="44450" marT="0" marB="0" anchor="b"/>
                </a:tc>
                <a:tc>
                  <a:txBody>
                    <a:bodyPr/>
                    <a:lstStyle/>
                    <a:p>
                      <a:pPr algn="ctr">
                        <a:lnSpc>
                          <a:spcPct val="115000"/>
                        </a:lnSpc>
                        <a:spcAft>
                          <a:spcPts val="0"/>
                        </a:spcAft>
                      </a:pPr>
                      <a:r>
                        <a:rPr lang="es-AR" sz="1800" b="1" dirty="0">
                          <a:solidFill>
                            <a:srgbClr val="000000"/>
                          </a:solidFill>
                          <a:latin typeface="Arial Narrow" pitchFamily="34" charset="0"/>
                          <a:ea typeface="Times New Roman"/>
                          <a:cs typeface="Times New Roman"/>
                        </a:rPr>
                        <a:t>Privado</a:t>
                      </a:r>
                      <a:endParaRPr lang="es-AR" sz="1800" dirty="0">
                        <a:solidFill>
                          <a:srgbClr val="222222"/>
                        </a:solidFill>
                        <a:latin typeface="Arial Narrow" pitchFamily="34" charset="0"/>
                        <a:ea typeface="Calibri"/>
                        <a:cs typeface="Times New Roman"/>
                      </a:endParaRPr>
                    </a:p>
                  </a:txBody>
                  <a:tcPr marL="44450" marR="44450" marT="0" marB="0" anchor="b"/>
                </a:tc>
                <a:tc>
                  <a:txBody>
                    <a:bodyPr/>
                    <a:lstStyle/>
                    <a:p>
                      <a:pPr algn="ctr">
                        <a:lnSpc>
                          <a:spcPct val="115000"/>
                        </a:lnSpc>
                        <a:spcAft>
                          <a:spcPts val="0"/>
                        </a:spcAft>
                      </a:pPr>
                      <a:r>
                        <a:rPr lang="es-AR" sz="1800" b="1">
                          <a:solidFill>
                            <a:srgbClr val="000000"/>
                          </a:solidFill>
                          <a:latin typeface="Arial Narrow" pitchFamily="34" charset="0"/>
                          <a:ea typeface="Times New Roman"/>
                          <a:cs typeface="Times New Roman"/>
                        </a:rPr>
                        <a:t>Público</a:t>
                      </a:r>
                      <a:endParaRPr lang="es-AR" sz="1800">
                        <a:solidFill>
                          <a:srgbClr val="222222"/>
                        </a:solidFill>
                        <a:latin typeface="Arial Narrow" pitchFamily="34" charset="0"/>
                        <a:ea typeface="Calibri"/>
                        <a:cs typeface="Times New Roman"/>
                      </a:endParaRPr>
                    </a:p>
                  </a:txBody>
                  <a:tcPr marL="44450" marR="44450" marT="0" marB="0" anchor="b"/>
                </a:tc>
                <a:tc>
                  <a:txBody>
                    <a:bodyPr/>
                    <a:lstStyle/>
                    <a:p>
                      <a:pPr algn="ctr">
                        <a:lnSpc>
                          <a:spcPct val="115000"/>
                        </a:lnSpc>
                        <a:spcAft>
                          <a:spcPts val="0"/>
                        </a:spcAft>
                      </a:pPr>
                      <a:r>
                        <a:rPr lang="es-AR" sz="1800" b="1">
                          <a:solidFill>
                            <a:srgbClr val="000000"/>
                          </a:solidFill>
                          <a:latin typeface="Arial Narrow" pitchFamily="34" charset="0"/>
                          <a:ea typeface="Times New Roman"/>
                          <a:cs typeface="Times New Roman"/>
                        </a:rPr>
                        <a:t>Privado</a:t>
                      </a:r>
                      <a:endParaRPr lang="es-AR" sz="1800">
                        <a:solidFill>
                          <a:srgbClr val="222222"/>
                        </a:solidFill>
                        <a:latin typeface="Arial Narrow" pitchFamily="34" charset="0"/>
                        <a:ea typeface="Calibri"/>
                        <a:cs typeface="Times New Roman"/>
                      </a:endParaRPr>
                    </a:p>
                  </a:txBody>
                  <a:tcPr marL="44450" marR="44450" marT="0" marB="0" anchor="b"/>
                </a:tc>
                <a:extLst>
                  <a:ext uri="{0D108BD9-81ED-4DB2-BD59-A6C34878D82A}">
                    <a16:rowId xmlns:a16="http://schemas.microsoft.com/office/drawing/2014/main" val="10001"/>
                  </a:ext>
                </a:extLst>
              </a:tr>
              <a:tr h="603087">
                <a:tc>
                  <a:txBody>
                    <a:bodyPr/>
                    <a:lstStyle/>
                    <a:p>
                      <a:pPr algn="ctr">
                        <a:lnSpc>
                          <a:spcPct val="115000"/>
                        </a:lnSpc>
                        <a:spcAft>
                          <a:spcPts val="0"/>
                        </a:spcAft>
                      </a:pPr>
                      <a:endParaRPr lang="es-AR" sz="1800" dirty="0">
                        <a:solidFill>
                          <a:srgbClr val="222222"/>
                        </a:solidFill>
                        <a:latin typeface="Arial Narrow" pitchFamily="34" charset="0"/>
                        <a:ea typeface="Calibri"/>
                        <a:cs typeface="Times New Roman"/>
                      </a:endParaRPr>
                    </a:p>
                    <a:p>
                      <a:pPr algn="ctr">
                        <a:lnSpc>
                          <a:spcPct val="115000"/>
                        </a:lnSpc>
                        <a:spcAft>
                          <a:spcPts val="0"/>
                        </a:spcAft>
                      </a:pPr>
                      <a:r>
                        <a:rPr lang="es-AR" sz="1800" dirty="0">
                          <a:solidFill>
                            <a:srgbClr val="222222"/>
                          </a:solidFill>
                          <a:latin typeface="Arial Narrow" pitchFamily="34" charset="0"/>
                          <a:ea typeface="Calibri"/>
                          <a:cs typeface="Times New Roman"/>
                        </a:rPr>
                        <a:t>1</a:t>
                      </a:r>
                    </a:p>
                  </a:txBody>
                  <a:tcPr marL="44450" marR="44450" marT="0" marB="0"/>
                </a:tc>
                <a:tc>
                  <a:txBody>
                    <a:bodyPr/>
                    <a:lstStyle/>
                    <a:p>
                      <a:pPr algn="ctr">
                        <a:lnSpc>
                          <a:spcPct val="115000"/>
                        </a:lnSpc>
                        <a:spcAft>
                          <a:spcPts val="0"/>
                        </a:spcAft>
                      </a:pPr>
                      <a:r>
                        <a:rPr lang="es-AR" sz="1800" dirty="0">
                          <a:solidFill>
                            <a:srgbClr val="000000"/>
                          </a:solidFill>
                          <a:latin typeface="Arial Narrow" pitchFamily="34" charset="0"/>
                          <a:ea typeface="Times New Roman"/>
                          <a:cs typeface="Times New Roman"/>
                        </a:rPr>
                        <a:t>87,1 </a:t>
                      </a:r>
                      <a:endParaRPr lang="es-AR" sz="1800" dirty="0">
                        <a:solidFill>
                          <a:srgbClr val="222222"/>
                        </a:solidFill>
                        <a:latin typeface="Arial Narrow" pitchFamily="34" charset="0"/>
                        <a:ea typeface="Calibri"/>
                        <a:cs typeface="Times New Roman"/>
                      </a:endParaRPr>
                    </a:p>
                  </a:txBody>
                  <a:tcPr marL="44450" marR="44450" marT="0" marB="0" anchor="b"/>
                </a:tc>
                <a:tc>
                  <a:txBody>
                    <a:bodyPr/>
                    <a:lstStyle/>
                    <a:p>
                      <a:pPr algn="ctr">
                        <a:lnSpc>
                          <a:spcPct val="115000"/>
                        </a:lnSpc>
                        <a:spcAft>
                          <a:spcPts val="0"/>
                        </a:spcAft>
                      </a:pPr>
                      <a:r>
                        <a:rPr lang="es-AR" sz="1800" dirty="0">
                          <a:solidFill>
                            <a:srgbClr val="000000"/>
                          </a:solidFill>
                          <a:latin typeface="Arial Narrow" pitchFamily="34" charset="0"/>
                          <a:ea typeface="Times New Roman"/>
                          <a:cs typeface="Times New Roman"/>
                        </a:rPr>
                        <a:t>12,9</a:t>
                      </a:r>
                      <a:endParaRPr lang="es-AR" sz="1800" dirty="0">
                        <a:solidFill>
                          <a:srgbClr val="222222"/>
                        </a:solidFill>
                        <a:latin typeface="Arial Narrow" pitchFamily="34" charset="0"/>
                        <a:ea typeface="Calibri"/>
                        <a:cs typeface="Times New Roman"/>
                      </a:endParaRPr>
                    </a:p>
                  </a:txBody>
                  <a:tcPr marL="44450" marR="44450" marT="0" marB="0" anchor="b"/>
                </a:tc>
                <a:tc>
                  <a:txBody>
                    <a:bodyPr/>
                    <a:lstStyle/>
                    <a:p>
                      <a:pPr algn="ctr">
                        <a:lnSpc>
                          <a:spcPct val="115000"/>
                        </a:lnSpc>
                        <a:spcAft>
                          <a:spcPts val="0"/>
                        </a:spcAft>
                      </a:pPr>
                      <a:r>
                        <a:rPr lang="es-AR" sz="1800" dirty="0">
                          <a:solidFill>
                            <a:srgbClr val="000000"/>
                          </a:solidFill>
                          <a:latin typeface="Arial Narrow" pitchFamily="34" charset="0"/>
                          <a:ea typeface="Times New Roman"/>
                          <a:cs typeface="Times New Roman"/>
                        </a:rPr>
                        <a:t>88,7 </a:t>
                      </a:r>
                      <a:endParaRPr lang="es-AR" sz="1800" dirty="0">
                        <a:solidFill>
                          <a:srgbClr val="222222"/>
                        </a:solidFill>
                        <a:latin typeface="Arial Narrow" pitchFamily="34" charset="0"/>
                        <a:ea typeface="Calibri"/>
                        <a:cs typeface="Times New Roman"/>
                      </a:endParaRPr>
                    </a:p>
                  </a:txBody>
                  <a:tcPr marL="44450" marR="44450" marT="0" marB="0" anchor="b"/>
                </a:tc>
                <a:tc>
                  <a:txBody>
                    <a:bodyPr/>
                    <a:lstStyle/>
                    <a:p>
                      <a:pPr algn="ctr">
                        <a:lnSpc>
                          <a:spcPct val="115000"/>
                        </a:lnSpc>
                        <a:spcAft>
                          <a:spcPts val="0"/>
                        </a:spcAft>
                      </a:pPr>
                      <a:r>
                        <a:rPr lang="es-AR" sz="1800" dirty="0">
                          <a:solidFill>
                            <a:srgbClr val="000000"/>
                          </a:solidFill>
                          <a:latin typeface="Arial Narrow" pitchFamily="34" charset="0"/>
                          <a:ea typeface="Times New Roman"/>
                          <a:cs typeface="Times New Roman"/>
                        </a:rPr>
                        <a:t>11,3</a:t>
                      </a:r>
                      <a:endParaRPr lang="es-AR" sz="1800" dirty="0">
                        <a:solidFill>
                          <a:srgbClr val="222222"/>
                        </a:solidFill>
                        <a:latin typeface="Arial Narrow" pitchFamily="34" charset="0"/>
                        <a:ea typeface="Calibri"/>
                        <a:cs typeface="Times New Roman"/>
                      </a:endParaRPr>
                    </a:p>
                  </a:txBody>
                  <a:tcPr marL="44450" marR="44450" marT="0" marB="0" anchor="b"/>
                </a:tc>
                <a:tc>
                  <a:txBody>
                    <a:bodyPr/>
                    <a:lstStyle/>
                    <a:p>
                      <a:pPr algn="ctr">
                        <a:lnSpc>
                          <a:spcPct val="115000"/>
                        </a:lnSpc>
                        <a:spcAft>
                          <a:spcPts val="0"/>
                        </a:spcAft>
                      </a:pPr>
                      <a:r>
                        <a:rPr lang="es-AR" sz="1800" dirty="0">
                          <a:solidFill>
                            <a:srgbClr val="000000"/>
                          </a:solidFill>
                          <a:latin typeface="Arial Narrow" pitchFamily="34" charset="0"/>
                          <a:ea typeface="Times New Roman"/>
                          <a:cs typeface="Times New Roman"/>
                        </a:rPr>
                        <a:t>87,4</a:t>
                      </a:r>
                      <a:endParaRPr lang="es-AR" sz="1800" dirty="0">
                        <a:solidFill>
                          <a:srgbClr val="222222"/>
                        </a:solidFill>
                        <a:latin typeface="Arial Narrow" pitchFamily="34" charset="0"/>
                        <a:ea typeface="Calibri"/>
                        <a:cs typeface="Times New Roman"/>
                      </a:endParaRPr>
                    </a:p>
                  </a:txBody>
                  <a:tcPr marL="44450" marR="44450" marT="0" marB="0" anchor="b"/>
                </a:tc>
                <a:tc>
                  <a:txBody>
                    <a:bodyPr/>
                    <a:lstStyle/>
                    <a:p>
                      <a:pPr algn="ctr">
                        <a:lnSpc>
                          <a:spcPct val="115000"/>
                        </a:lnSpc>
                        <a:spcAft>
                          <a:spcPts val="0"/>
                        </a:spcAft>
                      </a:pPr>
                      <a:r>
                        <a:rPr lang="es-AR" sz="1800" dirty="0">
                          <a:solidFill>
                            <a:srgbClr val="000000"/>
                          </a:solidFill>
                          <a:latin typeface="Arial Narrow" pitchFamily="34" charset="0"/>
                          <a:ea typeface="Times New Roman"/>
                          <a:cs typeface="Times New Roman"/>
                        </a:rPr>
                        <a:t>12,6</a:t>
                      </a:r>
                      <a:endParaRPr lang="es-AR" sz="1800" dirty="0">
                        <a:solidFill>
                          <a:srgbClr val="222222"/>
                        </a:solidFill>
                        <a:latin typeface="Arial Narrow" pitchFamily="34" charset="0"/>
                        <a:ea typeface="Calibri"/>
                        <a:cs typeface="Times New Roman"/>
                      </a:endParaRPr>
                    </a:p>
                  </a:txBody>
                  <a:tcPr marL="44450" marR="44450" marT="0" marB="0" anchor="b"/>
                </a:tc>
                <a:extLst>
                  <a:ext uri="{0D108BD9-81ED-4DB2-BD59-A6C34878D82A}">
                    <a16:rowId xmlns:a16="http://schemas.microsoft.com/office/drawing/2014/main" val="10002"/>
                  </a:ext>
                </a:extLst>
              </a:tr>
              <a:tr h="603087">
                <a:tc>
                  <a:txBody>
                    <a:bodyPr/>
                    <a:lstStyle/>
                    <a:p>
                      <a:pPr algn="ctr">
                        <a:lnSpc>
                          <a:spcPct val="115000"/>
                        </a:lnSpc>
                        <a:spcAft>
                          <a:spcPts val="0"/>
                        </a:spcAft>
                      </a:pPr>
                      <a:endParaRPr lang="es-AR" sz="1800" dirty="0">
                        <a:solidFill>
                          <a:srgbClr val="222222"/>
                        </a:solidFill>
                        <a:latin typeface="Arial Narrow" pitchFamily="34" charset="0"/>
                        <a:ea typeface="Calibri"/>
                        <a:cs typeface="Times New Roman"/>
                      </a:endParaRPr>
                    </a:p>
                    <a:p>
                      <a:pPr algn="ctr">
                        <a:lnSpc>
                          <a:spcPct val="115000"/>
                        </a:lnSpc>
                        <a:spcAft>
                          <a:spcPts val="0"/>
                        </a:spcAft>
                      </a:pPr>
                      <a:r>
                        <a:rPr lang="es-AR" sz="1800" dirty="0">
                          <a:solidFill>
                            <a:srgbClr val="222222"/>
                          </a:solidFill>
                          <a:latin typeface="Arial Narrow" pitchFamily="34" charset="0"/>
                          <a:ea typeface="Calibri"/>
                          <a:cs typeface="Times New Roman"/>
                        </a:rPr>
                        <a:t>2</a:t>
                      </a:r>
                    </a:p>
                  </a:txBody>
                  <a:tcPr marL="44450" marR="44450" marT="0" marB="0"/>
                </a:tc>
                <a:tc>
                  <a:txBody>
                    <a:bodyPr/>
                    <a:lstStyle/>
                    <a:p>
                      <a:pPr algn="ctr">
                        <a:lnSpc>
                          <a:spcPct val="115000"/>
                        </a:lnSpc>
                        <a:spcAft>
                          <a:spcPts val="0"/>
                        </a:spcAft>
                      </a:pPr>
                      <a:r>
                        <a:rPr lang="es-AR" sz="1800" dirty="0">
                          <a:solidFill>
                            <a:srgbClr val="000000"/>
                          </a:solidFill>
                          <a:latin typeface="Arial Narrow" pitchFamily="34" charset="0"/>
                          <a:ea typeface="Times New Roman"/>
                          <a:cs typeface="Times New Roman"/>
                        </a:rPr>
                        <a:t>74,8</a:t>
                      </a:r>
                      <a:endParaRPr lang="es-AR" sz="1800" dirty="0">
                        <a:solidFill>
                          <a:srgbClr val="222222"/>
                        </a:solidFill>
                        <a:latin typeface="Arial Narrow" pitchFamily="34" charset="0"/>
                        <a:ea typeface="Calibri"/>
                        <a:cs typeface="Times New Roman"/>
                      </a:endParaRPr>
                    </a:p>
                  </a:txBody>
                  <a:tcPr marL="44450" marR="44450" marT="0" marB="0" anchor="b"/>
                </a:tc>
                <a:tc>
                  <a:txBody>
                    <a:bodyPr/>
                    <a:lstStyle/>
                    <a:p>
                      <a:pPr algn="ctr">
                        <a:lnSpc>
                          <a:spcPct val="115000"/>
                        </a:lnSpc>
                        <a:spcAft>
                          <a:spcPts val="0"/>
                        </a:spcAft>
                      </a:pPr>
                      <a:r>
                        <a:rPr lang="es-AR" sz="1800" dirty="0">
                          <a:solidFill>
                            <a:srgbClr val="000000"/>
                          </a:solidFill>
                          <a:latin typeface="Arial Narrow" pitchFamily="34" charset="0"/>
                          <a:ea typeface="Times New Roman"/>
                          <a:cs typeface="Times New Roman"/>
                        </a:rPr>
                        <a:t>25,2</a:t>
                      </a:r>
                      <a:endParaRPr lang="es-AR" sz="1800" dirty="0">
                        <a:solidFill>
                          <a:srgbClr val="222222"/>
                        </a:solidFill>
                        <a:latin typeface="Arial Narrow" pitchFamily="34" charset="0"/>
                        <a:ea typeface="Calibri"/>
                        <a:cs typeface="Times New Roman"/>
                      </a:endParaRPr>
                    </a:p>
                  </a:txBody>
                  <a:tcPr marL="44450" marR="44450" marT="0" marB="0" anchor="b"/>
                </a:tc>
                <a:tc>
                  <a:txBody>
                    <a:bodyPr/>
                    <a:lstStyle/>
                    <a:p>
                      <a:pPr algn="ctr">
                        <a:lnSpc>
                          <a:spcPct val="115000"/>
                        </a:lnSpc>
                        <a:spcAft>
                          <a:spcPts val="0"/>
                        </a:spcAft>
                      </a:pPr>
                      <a:r>
                        <a:rPr lang="es-AR" sz="1800" dirty="0">
                          <a:solidFill>
                            <a:srgbClr val="000000"/>
                          </a:solidFill>
                          <a:latin typeface="Arial Narrow" pitchFamily="34" charset="0"/>
                          <a:ea typeface="Times New Roman"/>
                          <a:cs typeface="Times New Roman"/>
                        </a:rPr>
                        <a:t>73,9</a:t>
                      </a:r>
                      <a:endParaRPr lang="es-AR" sz="1800" dirty="0">
                        <a:solidFill>
                          <a:srgbClr val="222222"/>
                        </a:solidFill>
                        <a:latin typeface="Arial Narrow" pitchFamily="34" charset="0"/>
                        <a:ea typeface="Calibri"/>
                        <a:cs typeface="Times New Roman"/>
                      </a:endParaRPr>
                    </a:p>
                  </a:txBody>
                  <a:tcPr marL="44450" marR="44450" marT="0" marB="0" anchor="b"/>
                </a:tc>
                <a:tc>
                  <a:txBody>
                    <a:bodyPr/>
                    <a:lstStyle/>
                    <a:p>
                      <a:pPr algn="ctr">
                        <a:lnSpc>
                          <a:spcPct val="115000"/>
                        </a:lnSpc>
                        <a:spcAft>
                          <a:spcPts val="0"/>
                        </a:spcAft>
                      </a:pPr>
                      <a:r>
                        <a:rPr lang="es-AR" sz="1800" dirty="0">
                          <a:solidFill>
                            <a:srgbClr val="000000"/>
                          </a:solidFill>
                          <a:latin typeface="Arial Narrow" pitchFamily="34" charset="0"/>
                          <a:ea typeface="Times New Roman"/>
                          <a:cs typeface="Times New Roman"/>
                        </a:rPr>
                        <a:t>25,1</a:t>
                      </a:r>
                      <a:endParaRPr lang="es-AR" sz="1800" dirty="0">
                        <a:solidFill>
                          <a:srgbClr val="222222"/>
                        </a:solidFill>
                        <a:latin typeface="Arial Narrow" pitchFamily="34" charset="0"/>
                        <a:ea typeface="Calibri"/>
                        <a:cs typeface="Times New Roman"/>
                      </a:endParaRPr>
                    </a:p>
                  </a:txBody>
                  <a:tcPr marL="44450" marR="44450" marT="0" marB="0" anchor="b"/>
                </a:tc>
                <a:tc>
                  <a:txBody>
                    <a:bodyPr/>
                    <a:lstStyle/>
                    <a:p>
                      <a:pPr algn="ctr">
                        <a:lnSpc>
                          <a:spcPct val="115000"/>
                        </a:lnSpc>
                        <a:spcAft>
                          <a:spcPts val="0"/>
                        </a:spcAft>
                      </a:pPr>
                      <a:r>
                        <a:rPr lang="es-AR" sz="1800" dirty="0">
                          <a:solidFill>
                            <a:srgbClr val="000000"/>
                          </a:solidFill>
                          <a:latin typeface="Arial Narrow" pitchFamily="34" charset="0"/>
                          <a:ea typeface="Times New Roman"/>
                          <a:cs typeface="Times New Roman"/>
                        </a:rPr>
                        <a:t>72,7</a:t>
                      </a:r>
                      <a:endParaRPr lang="es-AR" sz="1800" dirty="0">
                        <a:solidFill>
                          <a:srgbClr val="222222"/>
                        </a:solidFill>
                        <a:latin typeface="Arial Narrow" pitchFamily="34" charset="0"/>
                        <a:ea typeface="Calibri"/>
                        <a:cs typeface="Times New Roman"/>
                      </a:endParaRPr>
                    </a:p>
                  </a:txBody>
                  <a:tcPr marL="44450" marR="44450" marT="0" marB="0" anchor="b"/>
                </a:tc>
                <a:tc>
                  <a:txBody>
                    <a:bodyPr/>
                    <a:lstStyle/>
                    <a:p>
                      <a:pPr algn="ctr">
                        <a:lnSpc>
                          <a:spcPct val="115000"/>
                        </a:lnSpc>
                        <a:spcAft>
                          <a:spcPts val="0"/>
                        </a:spcAft>
                      </a:pPr>
                      <a:r>
                        <a:rPr lang="es-AR" sz="1800" dirty="0">
                          <a:solidFill>
                            <a:srgbClr val="000000"/>
                          </a:solidFill>
                          <a:latin typeface="Arial Narrow" pitchFamily="34" charset="0"/>
                          <a:ea typeface="Times New Roman"/>
                          <a:cs typeface="Times New Roman"/>
                        </a:rPr>
                        <a:t>27,3</a:t>
                      </a:r>
                      <a:endParaRPr lang="es-AR" sz="1800" dirty="0">
                        <a:solidFill>
                          <a:srgbClr val="222222"/>
                        </a:solidFill>
                        <a:latin typeface="Arial Narrow" pitchFamily="34" charset="0"/>
                        <a:ea typeface="Calibri"/>
                        <a:cs typeface="Times New Roman"/>
                      </a:endParaRPr>
                    </a:p>
                  </a:txBody>
                  <a:tcPr marL="44450" marR="44450" marT="0" marB="0" anchor="b"/>
                </a:tc>
                <a:extLst>
                  <a:ext uri="{0D108BD9-81ED-4DB2-BD59-A6C34878D82A}">
                    <a16:rowId xmlns:a16="http://schemas.microsoft.com/office/drawing/2014/main" val="10003"/>
                  </a:ext>
                </a:extLst>
              </a:tr>
              <a:tr h="603087">
                <a:tc>
                  <a:txBody>
                    <a:bodyPr/>
                    <a:lstStyle/>
                    <a:p>
                      <a:pPr algn="ctr">
                        <a:lnSpc>
                          <a:spcPct val="115000"/>
                        </a:lnSpc>
                        <a:spcAft>
                          <a:spcPts val="0"/>
                        </a:spcAft>
                      </a:pPr>
                      <a:endParaRPr lang="es-AR" sz="1800" dirty="0">
                        <a:solidFill>
                          <a:srgbClr val="222222"/>
                        </a:solidFill>
                        <a:latin typeface="Arial Narrow" pitchFamily="34" charset="0"/>
                        <a:ea typeface="Calibri"/>
                        <a:cs typeface="Times New Roman"/>
                      </a:endParaRPr>
                    </a:p>
                    <a:p>
                      <a:pPr algn="ctr">
                        <a:lnSpc>
                          <a:spcPct val="115000"/>
                        </a:lnSpc>
                        <a:spcAft>
                          <a:spcPts val="0"/>
                        </a:spcAft>
                      </a:pPr>
                      <a:r>
                        <a:rPr lang="es-AR" sz="1800" dirty="0">
                          <a:solidFill>
                            <a:srgbClr val="222222"/>
                          </a:solidFill>
                          <a:latin typeface="Arial Narrow" pitchFamily="34" charset="0"/>
                          <a:ea typeface="Calibri"/>
                          <a:cs typeface="Times New Roman"/>
                        </a:rPr>
                        <a:t>3</a:t>
                      </a:r>
                    </a:p>
                  </a:txBody>
                  <a:tcPr marL="44450" marR="44450" marT="0" marB="0"/>
                </a:tc>
                <a:tc>
                  <a:txBody>
                    <a:bodyPr/>
                    <a:lstStyle/>
                    <a:p>
                      <a:pPr algn="ctr">
                        <a:lnSpc>
                          <a:spcPct val="115000"/>
                        </a:lnSpc>
                        <a:spcAft>
                          <a:spcPts val="0"/>
                        </a:spcAft>
                      </a:pPr>
                      <a:r>
                        <a:rPr lang="es-AR" sz="1800" dirty="0">
                          <a:solidFill>
                            <a:srgbClr val="000000"/>
                          </a:solidFill>
                          <a:latin typeface="Arial Narrow" pitchFamily="34" charset="0"/>
                          <a:ea typeface="Times New Roman"/>
                          <a:cs typeface="Times New Roman"/>
                        </a:rPr>
                        <a:t>64,8</a:t>
                      </a:r>
                      <a:endParaRPr lang="es-AR" sz="1800" dirty="0">
                        <a:solidFill>
                          <a:srgbClr val="222222"/>
                        </a:solidFill>
                        <a:latin typeface="Arial Narrow" pitchFamily="34" charset="0"/>
                        <a:ea typeface="Calibri"/>
                        <a:cs typeface="Times New Roman"/>
                      </a:endParaRPr>
                    </a:p>
                  </a:txBody>
                  <a:tcPr marL="44450" marR="44450" marT="0" marB="0" anchor="b"/>
                </a:tc>
                <a:tc>
                  <a:txBody>
                    <a:bodyPr/>
                    <a:lstStyle/>
                    <a:p>
                      <a:pPr algn="ctr">
                        <a:lnSpc>
                          <a:spcPct val="115000"/>
                        </a:lnSpc>
                        <a:spcAft>
                          <a:spcPts val="0"/>
                        </a:spcAft>
                      </a:pPr>
                      <a:r>
                        <a:rPr lang="es-AR" sz="1800" dirty="0">
                          <a:solidFill>
                            <a:srgbClr val="000000"/>
                          </a:solidFill>
                          <a:latin typeface="Arial Narrow" pitchFamily="34" charset="0"/>
                          <a:ea typeface="Times New Roman"/>
                          <a:cs typeface="Times New Roman"/>
                        </a:rPr>
                        <a:t>35,2</a:t>
                      </a:r>
                      <a:endParaRPr lang="es-AR" sz="1800" dirty="0">
                        <a:solidFill>
                          <a:srgbClr val="222222"/>
                        </a:solidFill>
                        <a:latin typeface="Arial Narrow" pitchFamily="34" charset="0"/>
                        <a:ea typeface="Calibri"/>
                        <a:cs typeface="Times New Roman"/>
                      </a:endParaRPr>
                    </a:p>
                  </a:txBody>
                  <a:tcPr marL="44450" marR="44450" marT="0" marB="0" anchor="b">
                    <a:solidFill>
                      <a:schemeClr val="accent2"/>
                    </a:solidFill>
                  </a:tcPr>
                </a:tc>
                <a:tc>
                  <a:txBody>
                    <a:bodyPr/>
                    <a:lstStyle/>
                    <a:p>
                      <a:pPr algn="ctr">
                        <a:lnSpc>
                          <a:spcPct val="115000"/>
                        </a:lnSpc>
                        <a:spcAft>
                          <a:spcPts val="0"/>
                        </a:spcAft>
                      </a:pPr>
                      <a:r>
                        <a:rPr lang="es-AR" sz="1800" dirty="0">
                          <a:solidFill>
                            <a:srgbClr val="000000"/>
                          </a:solidFill>
                          <a:latin typeface="Arial Narrow" pitchFamily="34" charset="0"/>
                          <a:ea typeface="Times New Roman"/>
                          <a:cs typeface="Times New Roman"/>
                        </a:rPr>
                        <a:t>61,7</a:t>
                      </a:r>
                      <a:endParaRPr lang="es-AR" sz="1800" dirty="0">
                        <a:solidFill>
                          <a:srgbClr val="222222"/>
                        </a:solidFill>
                        <a:latin typeface="Arial Narrow" pitchFamily="34" charset="0"/>
                        <a:ea typeface="Calibri"/>
                        <a:cs typeface="Times New Roman"/>
                      </a:endParaRPr>
                    </a:p>
                  </a:txBody>
                  <a:tcPr marL="44450" marR="44450" marT="0" marB="0" anchor="b"/>
                </a:tc>
                <a:tc>
                  <a:txBody>
                    <a:bodyPr/>
                    <a:lstStyle/>
                    <a:p>
                      <a:pPr algn="ctr">
                        <a:lnSpc>
                          <a:spcPct val="115000"/>
                        </a:lnSpc>
                        <a:spcAft>
                          <a:spcPts val="0"/>
                        </a:spcAft>
                      </a:pPr>
                      <a:r>
                        <a:rPr lang="es-AR" sz="1800" dirty="0">
                          <a:solidFill>
                            <a:srgbClr val="000000"/>
                          </a:solidFill>
                          <a:latin typeface="Arial Narrow" pitchFamily="34" charset="0"/>
                          <a:ea typeface="Times New Roman"/>
                          <a:cs typeface="Times New Roman"/>
                        </a:rPr>
                        <a:t>38,3</a:t>
                      </a:r>
                      <a:endParaRPr lang="es-AR" sz="1800" dirty="0">
                        <a:solidFill>
                          <a:srgbClr val="222222"/>
                        </a:solidFill>
                        <a:latin typeface="Arial Narrow" pitchFamily="34" charset="0"/>
                        <a:ea typeface="Calibri"/>
                        <a:cs typeface="Times New Roman"/>
                      </a:endParaRPr>
                    </a:p>
                  </a:txBody>
                  <a:tcPr marL="44450" marR="44450" marT="0" marB="0" anchor="b">
                    <a:solidFill>
                      <a:schemeClr val="accent2"/>
                    </a:solidFill>
                  </a:tcPr>
                </a:tc>
                <a:tc>
                  <a:txBody>
                    <a:bodyPr/>
                    <a:lstStyle/>
                    <a:p>
                      <a:pPr algn="ctr">
                        <a:lnSpc>
                          <a:spcPct val="115000"/>
                        </a:lnSpc>
                        <a:spcAft>
                          <a:spcPts val="0"/>
                        </a:spcAft>
                      </a:pPr>
                      <a:r>
                        <a:rPr lang="es-AR" sz="1800" dirty="0">
                          <a:solidFill>
                            <a:srgbClr val="000000"/>
                          </a:solidFill>
                          <a:latin typeface="Arial Narrow" pitchFamily="34" charset="0"/>
                          <a:ea typeface="Times New Roman"/>
                          <a:cs typeface="Times New Roman"/>
                        </a:rPr>
                        <a:t>58,2</a:t>
                      </a:r>
                      <a:endParaRPr lang="es-AR" sz="1800" dirty="0">
                        <a:solidFill>
                          <a:srgbClr val="222222"/>
                        </a:solidFill>
                        <a:latin typeface="Arial Narrow" pitchFamily="34" charset="0"/>
                        <a:ea typeface="Calibri"/>
                        <a:cs typeface="Times New Roman"/>
                      </a:endParaRPr>
                    </a:p>
                  </a:txBody>
                  <a:tcPr marL="44450" marR="44450" marT="0" marB="0" anchor="b"/>
                </a:tc>
                <a:tc>
                  <a:txBody>
                    <a:bodyPr/>
                    <a:lstStyle/>
                    <a:p>
                      <a:pPr algn="ctr">
                        <a:lnSpc>
                          <a:spcPct val="115000"/>
                        </a:lnSpc>
                        <a:spcAft>
                          <a:spcPts val="0"/>
                        </a:spcAft>
                      </a:pPr>
                      <a:r>
                        <a:rPr lang="es-AR" sz="1800" dirty="0">
                          <a:solidFill>
                            <a:srgbClr val="000000"/>
                          </a:solidFill>
                          <a:latin typeface="Arial Narrow" pitchFamily="34" charset="0"/>
                          <a:ea typeface="Times New Roman"/>
                          <a:cs typeface="Times New Roman"/>
                        </a:rPr>
                        <a:t>41,8</a:t>
                      </a:r>
                      <a:endParaRPr lang="es-AR" sz="1800" dirty="0">
                        <a:solidFill>
                          <a:srgbClr val="222222"/>
                        </a:solidFill>
                        <a:latin typeface="Arial Narrow" pitchFamily="34" charset="0"/>
                        <a:ea typeface="Calibri"/>
                        <a:cs typeface="Times New Roman"/>
                      </a:endParaRPr>
                    </a:p>
                  </a:txBody>
                  <a:tcPr marL="44450" marR="44450" marT="0" marB="0" anchor="b">
                    <a:solidFill>
                      <a:schemeClr val="accent2"/>
                    </a:solidFill>
                  </a:tcPr>
                </a:tc>
                <a:extLst>
                  <a:ext uri="{0D108BD9-81ED-4DB2-BD59-A6C34878D82A}">
                    <a16:rowId xmlns:a16="http://schemas.microsoft.com/office/drawing/2014/main" val="10004"/>
                  </a:ext>
                </a:extLst>
              </a:tr>
              <a:tr h="603087">
                <a:tc>
                  <a:txBody>
                    <a:bodyPr/>
                    <a:lstStyle/>
                    <a:p>
                      <a:pPr algn="ctr">
                        <a:lnSpc>
                          <a:spcPct val="115000"/>
                        </a:lnSpc>
                        <a:spcAft>
                          <a:spcPts val="0"/>
                        </a:spcAft>
                      </a:pPr>
                      <a:endParaRPr lang="es-AR" sz="1800" dirty="0">
                        <a:solidFill>
                          <a:srgbClr val="222222"/>
                        </a:solidFill>
                        <a:latin typeface="Arial Narrow" pitchFamily="34" charset="0"/>
                        <a:ea typeface="Calibri"/>
                        <a:cs typeface="Times New Roman"/>
                      </a:endParaRPr>
                    </a:p>
                    <a:p>
                      <a:pPr algn="ctr">
                        <a:lnSpc>
                          <a:spcPct val="115000"/>
                        </a:lnSpc>
                        <a:spcAft>
                          <a:spcPts val="0"/>
                        </a:spcAft>
                      </a:pPr>
                      <a:r>
                        <a:rPr lang="es-AR" sz="1800" dirty="0">
                          <a:solidFill>
                            <a:srgbClr val="222222"/>
                          </a:solidFill>
                          <a:latin typeface="Arial Narrow" pitchFamily="34" charset="0"/>
                          <a:ea typeface="Calibri"/>
                          <a:cs typeface="Times New Roman"/>
                        </a:rPr>
                        <a:t>4</a:t>
                      </a:r>
                    </a:p>
                  </a:txBody>
                  <a:tcPr marL="44450" marR="44450" marT="0" marB="0"/>
                </a:tc>
                <a:tc>
                  <a:txBody>
                    <a:bodyPr/>
                    <a:lstStyle/>
                    <a:p>
                      <a:pPr algn="ctr">
                        <a:lnSpc>
                          <a:spcPct val="115000"/>
                        </a:lnSpc>
                        <a:spcAft>
                          <a:spcPts val="0"/>
                        </a:spcAft>
                      </a:pPr>
                      <a:r>
                        <a:rPr lang="es-AR" sz="1800" dirty="0">
                          <a:solidFill>
                            <a:srgbClr val="000000"/>
                          </a:solidFill>
                          <a:latin typeface="Arial Narrow" pitchFamily="34" charset="0"/>
                          <a:ea typeface="Times New Roman"/>
                          <a:cs typeface="Times New Roman"/>
                        </a:rPr>
                        <a:t>50,5</a:t>
                      </a:r>
                      <a:endParaRPr lang="es-AR" sz="1800" dirty="0">
                        <a:solidFill>
                          <a:srgbClr val="222222"/>
                        </a:solidFill>
                        <a:latin typeface="Arial Narrow" pitchFamily="34" charset="0"/>
                        <a:ea typeface="Calibri"/>
                        <a:cs typeface="Times New Roman"/>
                      </a:endParaRPr>
                    </a:p>
                  </a:txBody>
                  <a:tcPr marL="44450" marR="44450" marT="0" marB="0" anchor="b"/>
                </a:tc>
                <a:tc>
                  <a:txBody>
                    <a:bodyPr/>
                    <a:lstStyle/>
                    <a:p>
                      <a:pPr algn="ctr">
                        <a:lnSpc>
                          <a:spcPct val="115000"/>
                        </a:lnSpc>
                        <a:spcAft>
                          <a:spcPts val="0"/>
                        </a:spcAft>
                      </a:pPr>
                      <a:r>
                        <a:rPr lang="es-AR" sz="1800" dirty="0">
                          <a:solidFill>
                            <a:srgbClr val="000000"/>
                          </a:solidFill>
                          <a:latin typeface="Arial Narrow" pitchFamily="34" charset="0"/>
                          <a:ea typeface="Times New Roman"/>
                          <a:cs typeface="Times New Roman"/>
                        </a:rPr>
                        <a:t>49,5</a:t>
                      </a:r>
                      <a:endParaRPr lang="es-AR" sz="1800" dirty="0">
                        <a:solidFill>
                          <a:srgbClr val="222222"/>
                        </a:solidFill>
                        <a:latin typeface="Arial Narrow" pitchFamily="34" charset="0"/>
                        <a:ea typeface="Calibri"/>
                        <a:cs typeface="Times New Roman"/>
                      </a:endParaRPr>
                    </a:p>
                  </a:txBody>
                  <a:tcPr marL="44450" marR="44450" marT="0" marB="0" anchor="b">
                    <a:solidFill>
                      <a:schemeClr val="accent2"/>
                    </a:solidFill>
                  </a:tcPr>
                </a:tc>
                <a:tc>
                  <a:txBody>
                    <a:bodyPr/>
                    <a:lstStyle/>
                    <a:p>
                      <a:pPr algn="ctr">
                        <a:lnSpc>
                          <a:spcPct val="115000"/>
                        </a:lnSpc>
                        <a:spcAft>
                          <a:spcPts val="0"/>
                        </a:spcAft>
                      </a:pPr>
                      <a:r>
                        <a:rPr lang="es-AR" sz="1800" dirty="0">
                          <a:solidFill>
                            <a:srgbClr val="000000"/>
                          </a:solidFill>
                          <a:latin typeface="Arial Narrow" pitchFamily="34" charset="0"/>
                          <a:ea typeface="Times New Roman"/>
                          <a:cs typeface="Times New Roman"/>
                        </a:rPr>
                        <a:t>48,4</a:t>
                      </a:r>
                      <a:endParaRPr lang="es-AR" sz="1800" dirty="0">
                        <a:solidFill>
                          <a:srgbClr val="222222"/>
                        </a:solidFill>
                        <a:latin typeface="Arial Narrow" pitchFamily="34" charset="0"/>
                        <a:ea typeface="Calibri"/>
                        <a:cs typeface="Times New Roman"/>
                      </a:endParaRPr>
                    </a:p>
                  </a:txBody>
                  <a:tcPr marL="44450" marR="44450" marT="0" marB="0" anchor="b"/>
                </a:tc>
                <a:tc>
                  <a:txBody>
                    <a:bodyPr/>
                    <a:lstStyle/>
                    <a:p>
                      <a:pPr algn="ctr">
                        <a:lnSpc>
                          <a:spcPct val="115000"/>
                        </a:lnSpc>
                        <a:spcAft>
                          <a:spcPts val="0"/>
                        </a:spcAft>
                      </a:pPr>
                      <a:r>
                        <a:rPr lang="es-AR" sz="1800" dirty="0">
                          <a:solidFill>
                            <a:srgbClr val="000000"/>
                          </a:solidFill>
                          <a:latin typeface="Arial Narrow" pitchFamily="34" charset="0"/>
                          <a:ea typeface="Times New Roman"/>
                          <a:cs typeface="Times New Roman"/>
                        </a:rPr>
                        <a:t>51,6</a:t>
                      </a:r>
                      <a:endParaRPr lang="es-AR" sz="1800" dirty="0">
                        <a:solidFill>
                          <a:srgbClr val="222222"/>
                        </a:solidFill>
                        <a:latin typeface="Arial Narrow" pitchFamily="34" charset="0"/>
                        <a:ea typeface="Calibri"/>
                        <a:cs typeface="Times New Roman"/>
                      </a:endParaRPr>
                    </a:p>
                  </a:txBody>
                  <a:tcPr marL="44450" marR="44450" marT="0" marB="0" anchor="b">
                    <a:solidFill>
                      <a:schemeClr val="accent2"/>
                    </a:solidFill>
                  </a:tcPr>
                </a:tc>
                <a:tc>
                  <a:txBody>
                    <a:bodyPr/>
                    <a:lstStyle/>
                    <a:p>
                      <a:pPr algn="ctr">
                        <a:lnSpc>
                          <a:spcPct val="115000"/>
                        </a:lnSpc>
                        <a:spcAft>
                          <a:spcPts val="0"/>
                        </a:spcAft>
                      </a:pPr>
                      <a:r>
                        <a:rPr lang="es-AR" sz="1800" dirty="0">
                          <a:solidFill>
                            <a:srgbClr val="000000"/>
                          </a:solidFill>
                          <a:latin typeface="Arial Narrow" pitchFamily="34" charset="0"/>
                          <a:ea typeface="Times New Roman"/>
                          <a:cs typeface="Times New Roman"/>
                        </a:rPr>
                        <a:t>45,5</a:t>
                      </a:r>
                      <a:endParaRPr lang="es-AR" sz="1800" dirty="0">
                        <a:solidFill>
                          <a:srgbClr val="222222"/>
                        </a:solidFill>
                        <a:latin typeface="Arial Narrow" pitchFamily="34" charset="0"/>
                        <a:ea typeface="Calibri"/>
                        <a:cs typeface="Times New Roman"/>
                      </a:endParaRPr>
                    </a:p>
                  </a:txBody>
                  <a:tcPr marL="44450" marR="44450" marT="0" marB="0" anchor="b"/>
                </a:tc>
                <a:tc>
                  <a:txBody>
                    <a:bodyPr/>
                    <a:lstStyle/>
                    <a:p>
                      <a:pPr algn="ctr">
                        <a:lnSpc>
                          <a:spcPct val="115000"/>
                        </a:lnSpc>
                        <a:spcAft>
                          <a:spcPts val="0"/>
                        </a:spcAft>
                      </a:pPr>
                      <a:r>
                        <a:rPr lang="es-AR" sz="1800" dirty="0">
                          <a:solidFill>
                            <a:srgbClr val="000000"/>
                          </a:solidFill>
                          <a:latin typeface="Arial Narrow" pitchFamily="34" charset="0"/>
                          <a:ea typeface="Times New Roman"/>
                          <a:cs typeface="Times New Roman"/>
                        </a:rPr>
                        <a:t>54,5</a:t>
                      </a:r>
                      <a:endParaRPr lang="es-AR" sz="1800" dirty="0">
                        <a:solidFill>
                          <a:srgbClr val="222222"/>
                        </a:solidFill>
                        <a:latin typeface="Arial Narrow" pitchFamily="34" charset="0"/>
                        <a:ea typeface="Calibri"/>
                        <a:cs typeface="Times New Roman"/>
                      </a:endParaRPr>
                    </a:p>
                  </a:txBody>
                  <a:tcPr marL="44450" marR="44450" marT="0" marB="0" anchor="b">
                    <a:solidFill>
                      <a:schemeClr val="accent2"/>
                    </a:solidFill>
                  </a:tcPr>
                </a:tc>
                <a:extLst>
                  <a:ext uri="{0D108BD9-81ED-4DB2-BD59-A6C34878D82A}">
                    <a16:rowId xmlns:a16="http://schemas.microsoft.com/office/drawing/2014/main" val="10005"/>
                  </a:ext>
                </a:extLst>
              </a:tr>
              <a:tr h="603087">
                <a:tc>
                  <a:txBody>
                    <a:bodyPr/>
                    <a:lstStyle/>
                    <a:p>
                      <a:pPr algn="ctr">
                        <a:lnSpc>
                          <a:spcPct val="115000"/>
                        </a:lnSpc>
                        <a:spcAft>
                          <a:spcPts val="0"/>
                        </a:spcAft>
                      </a:pPr>
                      <a:endParaRPr lang="es-AR" sz="1800" dirty="0">
                        <a:solidFill>
                          <a:srgbClr val="222222"/>
                        </a:solidFill>
                        <a:latin typeface="Arial Narrow" pitchFamily="34" charset="0"/>
                        <a:ea typeface="Calibri"/>
                        <a:cs typeface="Times New Roman"/>
                      </a:endParaRPr>
                    </a:p>
                    <a:p>
                      <a:pPr algn="ctr">
                        <a:lnSpc>
                          <a:spcPct val="115000"/>
                        </a:lnSpc>
                        <a:spcAft>
                          <a:spcPts val="0"/>
                        </a:spcAft>
                      </a:pPr>
                      <a:r>
                        <a:rPr lang="es-AR" sz="1800" dirty="0">
                          <a:solidFill>
                            <a:srgbClr val="222222"/>
                          </a:solidFill>
                          <a:latin typeface="Arial Narrow" pitchFamily="34" charset="0"/>
                          <a:ea typeface="Calibri"/>
                          <a:cs typeface="Times New Roman"/>
                        </a:rPr>
                        <a:t>5</a:t>
                      </a:r>
                    </a:p>
                  </a:txBody>
                  <a:tcPr marL="44450" marR="44450" marT="0" marB="0"/>
                </a:tc>
                <a:tc>
                  <a:txBody>
                    <a:bodyPr/>
                    <a:lstStyle/>
                    <a:p>
                      <a:pPr algn="ctr">
                        <a:lnSpc>
                          <a:spcPct val="115000"/>
                        </a:lnSpc>
                        <a:spcAft>
                          <a:spcPts val="0"/>
                        </a:spcAft>
                      </a:pPr>
                      <a:r>
                        <a:rPr lang="es-AR" sz="1800" dirty="0">
                          <a:solidFill>
                            <a:srgbClr val="000000"/>
                          </a:solidFill>
                          <a:latin typeface="Arial Narrow" pitchFamily="34" charset="0"/>
                          <a:ea typeface="Times New Roman"/>
                          <a:cs typeface="Times New Roman"/>
                        </a:rPr>
                        <a:t>33,8</a:t>
                      </a:r>
                      <a:endParaRPr lang="es-AR" sz="1800" dirty="0">
                        <a:solidFill>
                          <a:srgbClr val="222222"/>
                        </a:solidFill>
                        <a:latin typeface="Arial Narrow" pitchFamily="34" charset="0"/>
                        <a:ea typeface="Calibri"/>
                        <a:cs typeface="Times New Roman"/>
                      </a:endParaRPr>
                    </a:p>
                  </a:txBody>
                  <a:tcPr marL="44450" marR="44450" marT="0" marB="0" anchor="b"/>
                </a:tc>
                <a:tc>
                  <a:txBody>
                    <a:bodyPr/>
                    <a:lstStyle/>
                    <a:p>
                      <a:pPr algn="ctr">
                        <a:lnSpc>
                          <a:spcPct val="115000"/>
                        </a:lnSpc>
                        <a:spcAft>
                          <a:spcPts val="0"/>
                        </a:spcAft>
                      </a:pPr>
                      <a:r>
                        <a:rPr lang="es-AR" sz="1800" dirty="0">
                          <a:solidFill>
                            <a:srgbClr val="000000"/>
                          </a:solidFill>
                          <a:latin typeface="Arial Narrow" pitchFamily="34" charset="0"/>
                          <a:ea typeface="Times New Roman"/>
                          <a:cs typeface="Times New Roman"/>
                        </a:rPr>
                        <a:t>66,2</a:t>
                      </a:r>
                      <a:endParaRPr lang="es-AR" sz="1800" dirty="0">
                        <a:solidFill>
                          <a:srgbClr val="222222"/>
                        </a:solidFill>
                        <a:latin typeface="Arial Narrow" pitchFamily="34" charset="0"/>
                        <a:ea typeface="Calibri"/>
                        <a:cs typeface="Times New Roman"/>
                      </a:endParaRPr>
                    </a:p>
                  </a:txBody>
                  <a:tcPr marL="44450" marR="44450" marT="0" marB="0" anchor="b"/>
                </a:tc>
                <a:tc>
                  <a:txBody>
                    <a:bodyPr/>
                    <a:lstStyle/>
                    <a:p>
                      <a:pPr algn="ctr">
                        <a:lnSpc>
                          <a:spcPct val="115000"/>
                        </a:lnSpc>
                        <a:spcAft>
                          <a:spcPts val="0"/>
                        </a:spcAft>
                      </a:pPr>
                      <a:r>
                        <a:rPr lang="es-AR" sz="1800" dirty="0">
                          <a:solidFill>
                            <a:srgbClr val="000000"/>
                          </a:solidFill>
                          <a:latin typeface="Arial Narrow" pitchFamily="34" charset="0"/>
                          <a:ea typeface="Times New Roman"/>
                          <a:cs typeface="Times New Roman"/>
                        </a:rPr>
                        <a:t>39,7</a:t>
                      </a:r>
                      <a:endParaRPr lang="es-AR" sz="1800" dirty="0">
                        <a:solidFill>
                          <a:srgbClr val="222222"/>
                        </a:solidFill>
                        <a:latin typeface="Arial Narrow" pitchFamily="34" charset="0"/>
                        <a:ea typeface="Calibri"/>
                        <a:cs typeface="Times New Roman"/>
                      </a:endParaRPr>
                    </a:p>
                  </a:txBody>
                  <a:tcPr marL="44450" marR="44450" marT="0" marB="0" anchor="b"/>
                </a:tc>
                <a:tc>
                  <a:txBody>
                    <a:bodyPr/>
                    <a:lstStyle/>
                    <a:p>
                      <a:pPr algn="ctr">
                        <a:lnSpc>
                          <a:spcPct val="115000"/>
                        </a:lnSpc>
                        <a:spcAft>
                          <a:spcPts val="0"/>
                        </a:spcAft>
                      </a:pPr>
                      <a:r>
                        <a:rPr lang="es-AR" sz="1800" dirty="0">
                          <a:solidFill>
                            <a:srgbClr val="000000"/>
                          </a:solidFill>
                          <a:latin typeface="Arial Narrow" pitchFamily="34" charset="0"/>
                          <a:ea typeface="Times New Roman"/>
                          <a:cs typeface="Times New Roman"/>
                        </a:rPr>
                        <a:t>60,3</a:t>
                      </a:r>
                      <a:endParaRPr lang="es-AR" sz="1800" dirty="0">
                        <a:solidFill>
                          <a:srgbClr val="222222"/>
                        </a:solidFill>
                        <a:latin typeface="Arial Narrow" pitchFamily="34" charset="0"/>
                        <a:ea typeface="Calibri"/>
                        <a:cs typeface="Times New Roman"/>
                      </a:endParaRPr>
                    </a:p>
                  </a:txBody>
                  <a:tcPr marL="44450" marR="44450" marT="0" marB="0" anchor="b"/>
                </a:tc>
                <a:tc>
                  <a:txBody>
                    <a:bodyPr/>
                    <a:lstStyle/>
                    <a:p>
                      <a:pPr algn="ctr">
                        <a:lnSpc>
                          <a:spcPct val="115000"/>
                        </a:lnSpc>
                        <a:spcAft>
                          <a:spcPts val="0"/>
                        </a:spcAft>
                      </a:pPr>
                      <a:r>
                        <a:rPr lang="es-AR" sz="1800" dirty="0">
                          <a:solidFill>
                            <a:srgbClr val="000000"/>
                          </a:solidFill>
                          <a:latin typeface="Arial Narrow" pitchFamily="34" charset="0"/>
                          <a:ea typeface="Times New Roman"/>
                          <a:cs typeface="Times New Roman"/>
                        </a:rPr>
                        <a:t>37,2</a:t>
                      </a:r>
                      <a:endParaRPr lang="es-AR" sz="1800" dirty="0">
                        <a:solidFill>
                          <a:srgbClr val="222222"/>
                        </a:solidFill>
                        <a:latin typeface="Arial Narrow" pitchFamily="34" charset="0"/>
                        <a:ea typeface="Calibri"/>
                        <a:cs typeface="Times New Roman"/>
                      </a:endParaRPr>
                    </a:p>
                  </a:txBody>
                  <a:tcPr marL="44450" marR="44450" marT="0" marB="0" anchor="b"/>
                </a:tc>
                <a:tc>
                  <a:txBody>
                    <a:bodyPr/>
                    <a:lstStyle/>
                    <a:p>
                      <a:pPr algn="ctr">
                        <a:lnSpc>
                          <a:spcPct val="115000"/>
                        </a:lnSpc>
                        <a:spcAft>
                          <a:spcPts val="0"/>
                        </a:spcAft>
                      </a:pPr>
                      <a:r>
                        <a:rPr lang="es-AR" sz="1800" dirty="0">
                          <a:solidFill>
                            <a:srgbClr val="000000"/>
                          </a:solidFill>
                          <a:latin typeface="Arial Narrow" pitchFamily="34" charset="0"/>
                          <a:ea typeface="Times New Roman"/>
                          <a:cs typeface="Times New Roman"/>
                        </a:rPr>
                        <a:t>62,8</a:t>
                      </a:r>
                      <a:endParaRPr lang="es-AR" sz="1800" dirty="0">
                        <a:solidFill>
                          <a:srgbClr val="222222"/>
                        </a:solidFill>
                        <a:latin typeface="Arial Narrow" pitchFamily="34" charset="0"/>
                        <a:ea typeface="Calibri"/>
                        <a:cs typeface="Times New Roman"/>
                      </a:endParaRPr>
                    </a:p>
                  </a:txBody>
                  <a:tcPr marL="44450" marR="44450" marT="0" marB="0" anchor="b"/>
                </a:tc>
                <a:extLst>
                  <a:ext uri="{0D108BD9-81ED-4DB2-BD59-A6C34878D82A}">
                    <a16:rowId xmlns:a16="http://schemas.microsoft.com/office/drawing/2014/main" val="10006"/>
                  </a:ext>
                </a:extLst>
              </a:tr>
            </a:tbl>
          </a:graphicData>
        </a:graphic>
      </p:graphicFrame>
      <p:sp>
        <p:nvSpPr>
          <p:cNvPr id="5" name="3 Rectángulo">
            <a:extLst>
              <a:ext uri="{FF2B5EF4-FFF2-40B4-BE49-F238E27FC236}">
                <a16:creationId xmlns:a16="http://schemas.microsoft.com/office/drawing/2014/main" id="{66D14C11-B732-4994-A792-65C809D64FD2}"/>
              </a:ext>
            </a:extLst>
          </p:cNvPr>
          <p:cNvSpPr>
            <a:spLocks noChangeArrowheads="1"/>
          </p:cNvSpPr>
          <p:nvPr/>
        </p:nvSpPr>
        <p:spPr bwMode="auto">
          <a:xfrm>
            <a:off x="1043608" y="6093296"/>
            <a:ext cx="79930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lang="es-AR" altLang="es-ES" sz="1200" dirty="0">
                <a:latin typeface="Arial Narrow" panose="020B0606020202030204" pitchFamily="34" charset="0"/>
              </a:rPr>
              <a:t>Fuente: </a:t>
            </a:r>
            <a:r>
              <a:rPr lang="es-ES" sz="1200" dirty="0">
                <a:latin typeface="Arial Narrow" panose="020B0606020202030204" pitchFamily="34" charset="0"/>
              </a:rPr>
              <a:t>SUASNABAR, Claudio y ROVELLI, Laura (2016) </a:t>
            </a:r>
            <a:endParaRPr lang="es-AR" altLang="es-ES" sz="1200" dirty="0">
              <a:latin typeface="Arial Narrow" panose="020B0606020202030204" pitchFamily="34" charset="0"/>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a:extLst>
              <a:ext uri="{FF2B5EF4-FFF2-40B4-BE49-F238E27FC236}">
                <a16:creationId xmlns:a16="http://schemas.microsoft.com/office/drawing/2014/main" id="{EE962378-9AD3-4F5B-82C5-259121A43A90}"/>
              </a:ext>
            </a:extLst>
          </p:cNvPr>
          <p:cNvSpPr>
            <a:spLocks noGrp="1"/>
          </p:cNvSpPr>
          <p:nvPr>
            <p:ph idx="1"/>
          </p:nvPr>
        </p:nvSpPr>
        <p:spPr>
          <a:xfrm>
            <a:off x="457200" y="908720"/>
            <a:ext cx="8229600" cy="5760640"/>
          </a:xfrm>
        </p:spPr>
        <p:txBody>
          <a:bodyPr>
            <a:normAutofit fontScale="92500" lnSpcReduction="20000"/>
          </a:bodyPr>
          <a:lstStyle/>
          <a:p>
            <a:pPr marL="0" indent="0">
              <a:spcBef>
                <a:spcPct val="0"/>
              </a:spcBef>
              <a:buNone/>
              <a:defRPr/>
            </a:pPr>
            <a:r>
              <a:rPr lang="es-AR" altLang="es-ES" sz="2400" dirty="0">
                <a:latin typeface="Arial Narrow" panose="020B0606020202030204" pitchFamily="34" charset="0"/>
              </a:rPr>
              <a:t>En Argentina desde 1947 el Estado subsidia al sector privado en educación a través de financiar total o parcialmente los cargos docentes. </a:t>
            </a:r>
          </a:p>
          <a:p>
            <a:pPr marL="0" indent="0">
              <a:spcBef>
                <a:spcPct val="0"/>
              </a:spcBef>
              <a:buNone/>
              <a:defRPr/>
            </a:pPr>
            <a:endParaRPr lang="es-AR" altLang="es-ES" sz="2400" dirty="0">
              <a:latin typeface="Arial Narrow" panose="020B0606020202030204" pitchFamily="34" charset="0"/>
            </a:endParaRPr>
          </a:p>
          <a:p>
            <a:pPr marL="0" indent="0">
              <a:spcBef>
                <a:spcPct val="0"/>
              </a:spcBef>
              <a:buNone/>
              <a:defRPr/>
            </a:pPr>
            <a:r>
              <a:rPr lang="es-AR" altLang="es-ES" sz="2400" dirty="0">
                <a:latin typeface="Arial Narrow" panose="020B0606020202030204" pitchFamily="34" charset="0"/>
              </a:rPr>
              <a:t>Representa un 13 % del presupuesto educativo y atiende aproximadamente un 30 % de la matrícula.</a:t>
            </a:r>
          </a:p>
          <a:p>
            <a:pPr marL="0" indent="0">
              <a:spcBef>
                <a:spcPct val="0"/>
              </a:spcBef>
              <a:buNone/>
              <a:defRPr/>
            </a:pPr>
            <a:endParaRPr lang="es-AR" altLang="es-ES" sz="2200" dirty="0">
              <a:latin typeface="Arial Narrow" panose="020B0606020202030204" pitchFamily="34" charset="0"/>
            </a:endParaRPr>
          </a:p>
          <a:p>
            <a:pPr marL="0" indent="0">
              <a:spcBef>
                <a:spcPct val="0"/>
              </a:spcBef>
              <a:buNone/>
              <a:defRPr/>
            </a:pPr>
            <a:r>
              <a:rPr lang="es-AR" altLang="es-ES" sz="2400" dirty="0">
                <a:latin typeface="Arial Narrow" panose="020B0606020202030204" pitchFamily="34" charset="0"/>
              </a:rPr>
              <a:t>La definición de problema. </a:t>
            </a:r>
          </a:p>
          <a:p>
            <a:pPr lvl="1" indent="-342900">
              <a:spcBef>
                <a:spcPct val="0"/>
              </a:spcBef>
              <a:defRPr/>
            </a:pPr>
            <a:r>
              <a:rPr lang="es-AR" altLang="es-ES" sz="2200" dirty="0">
                <a:latin typeface="Arial Narrow" panose="020B0606020202030204" pitchFamily="34" charset="0"/>
              </a:rPr>
              <a:t>La política educativas buscan su legitimidad en la defensa de la escuela pública, y por ende son contrarias a la privatización o procuran revertir dichos procesos.</a:t>
            </a:r>
          </a:p>
          <a:p>
            <a:pPr marL="0" indent="0">
              <a:spcBef>
                <a:spcPct val="0"/>
              </a:spcBef>
              <a:buNone/>
              <a:defRPr/>
            </a:pPr>
            <a:endParaRPr lang="es-AR" altLang="es-ES" sz="2200" dirty="0">
              <a:latin typeface="Arial Narrow" panose="020B0606020202030204" pitchFamily="34" charset="0"/>
            </a:endParaRPr>
          </a:p>
          <a:p>
            <a:pPr marL="0" indent="0">
              <a:spcBef>
                <a:spcPct val="0"/>
              </a:spcBef>
              <a:buNone/>
              <a:defRPr/>
            </a:pPr>
            <a:r>
              <a:rPr lang="es-AR" altLang="es-ES" sz="2400" dirty="0">
                <a:latin typeface="Arial Narrow" panose="020B0606020202030204" pitchFamily="34" charset="0"/>
              </a:rPr>
              <a:t>El diseño de la política. </a:t>
            </a:r>
          </a:p>
          <a:p>
            <a:pPr lvl="1" indent="-342900">
              <a:spcBef>
                <a:spcPct val="0"/>
              </a:spcBef>
              <a:defRPr/>
            </a:pPr>
            <a:r>
              <a:rPr lang="es-AR" altLang="es-ES" sz="2200" dirty="0">
                <a:latin typeface="Arial Narrow" panose="020B0606020202030204" pitchFamily="34" charset="0"/>
              </a:rPr>
              <a:t>Mejorar los insumos (libros, </a:t>
            </a:r>
            <a:r>
              <a:rPr lang="es-AR" altLang="es-ES" sz="2200" dirty="0" err="1">
                <a:latin typeface="Arial Narrow" panose="020B0606020202030204" pitchFamily="34" charset="0"/>
              </a:rPr>
              <a:t>TICs</a:t>
            </a:r>
            <a:r>
              <a:rPr lang="es-AR" altLang="es-ES" sz="2200" dirty="0">
                <a:latin typeface="Arial Narrow" panose="020B0606020202030204" pitchFamily="34" charset="0"/>
              </a:rPr>
              <a:t>, material didáctico)</a:t>
            </a:r>
          </a:p>
          <a:p>
            <a:pPr lvl="1" indent="-342900">
              <a:spcBef>
                <a:spcPct val="0"/>
              </a:spcBef>
              <a:defRPr/>
            </a:pPr>
            <a:r>
              <a:rPr lang="es-AR" altLang="es-ES" sz="2200" dirty="0">
                <a:latin typeface="Arial Narrow" panose="020B0606020202030204" pitchFamily="34" charset="0"/>
              </a:rPr>
              <a:t>Ampliar el acceso y políticas de inclusión de nuevos sectores</a:t>
            </a:r>
          </a:p>
          <a:p>
            <a:pPr lvl="1" indent="-342900">
              <a:spcBef>
                <a:spcPct val="0"/>
              </a:spcBef>
              <a:defRPr/>
            </a:pPr>
            <a:r>
              <a:rPr lang="es-AR" altLang="es-ES" sz="2200" dirty="0">
                <a:latin typeface="Arial Narrow" panose="020B0606020202030204" pitchFamily="34" charset="0"/>
              </a:rPr>
              <a:t>Cambiar el </a:t>
            </a:r>
            <a:r>
              <a:rPr lang="es-AR" altLang="es-ES" sz="2200" dirty="0" err="1">
                <a:latin typeface="Arial Narrow" panose="020B0606020202030204" pitchFamily="34" charset="0"/>
              </a:rPr>
              <a:t>curriculum</a:t>
            </a:r>
            <a:endParaRPr lang="es-AR" altLang="es-ES" sz="2200" dirty="0">
              <a:latin typeface="Arial Narrow" panose="020B0606020202030204" pitchFamily="34" charset="0"/>
            </a:endParaRPr>
          </a:p>
          <a:p>
            <a:pPr lvl="1" indent="-342900">
              <a:spcBef>
                <a:spcPct val="0"/>
              </a:spcBef>
              <a:defRPr/>
            </a:pPr>
            <a:r>
              <a:rPr lang="es-AR" altLang="es-ES" sz="2200" dirty="0">
                <a:latin typeface="Arial Narrow" panose="020B0606020202030204" pitchFamily="34" charset="0"/>
              </a:rPr>
              <a:t>Capacitación docente</a:t>
            </a:r>
          </a:p>
          <a:p>
            <a:pPr marL="0" indent="0">
              <a:spcBef>
                <a:spcPct val="0"/>
              </a:spcBef>
              <a:buNone/>
              <a:defRPr/>
            </a:pPr>
            <a:endParaRPr lang="es-AR" altLang="es-ES" sz="2200" dirty="0">
              <a:latin typeface="Arial Narrow" panose="020B0606020202030204" pitchFamily="34" charset="0"/>
            </a:endParaRPr>
          </a:p>
          <a:p>
            <a:pPr marL="0" indent="0">
              <a:spcBef>
                <a:spcPct val="0"/>
              </a:spcBef>
              <a:buNone/>
              <a:defRPr/>
            </a:pPr>
            <a:r>
              <a:rPr lang="es-AR" altLang="es-ES" sz="2400" dirty="0">
                <a:latin typeface="Arial Narrow" panose="020B0606020202030204" pitchFamily="34" charset="0"/>
              </a:rPr>
              <a:t>La evaluación de la política.</a:t>
            </a:r>
          </a:p>
          <a:p>
            <a:pPr lvl="1" indent="-342900">
              <a:spcBef>
                <a:spcPct val="0"/>
              </a:spcBef>
              <a:defRPr/>
            </a:pPr>
            <a:r>
              <a:rPr lang="es-ES" altLang="es-ES" sz="2200" dirty="0">
                <a:latin typeface="Arial Narrow" panose="020B0606020202030204" pitchFamily="34" charset="0"/>
                <a:cs typeface="Arial" panose="020B0604020202020204" pitchFamily="34" charset="0"/>
              </a:rPr>
              <a:t>Analizar las dinámicas de expansión del sector público y privado </a:t>
            </a:r>
          </a:p>
          <a:p>
            <a:pPr lvl="1" indent="-342900">
              <a:spcBef>
                <a:spcPct val="0"/>
              </a:spcBef>
              <a:defRPr/>
            </a:pPr>
            <a:r>
              <a:rPr lang="es-ES" altLang="es-ES" sz="2200" dirty="0">
                <a:latin typeface="Arial Narrow" panose="020B0606020202030204" pitchFamily="34" charset="0"/>
                <a:cs typeface="Arial" panose="020B0604020202020204" pitchFamily="34" charset="0"/>
              </a:rPr>
              <a:t>Caracterizar los cambios en la composición social de la matrícula y los procesos de segregación social.</a:t>
            </a:r>
          </a:p>
        </p:txBody>
      </p:sp>
      <p:sp>
        <p:nvSpPr>
          <p:cNvPr id="28675" name="2 Título">
            <a:extLst>
              <a:ext uri="{FF2B5EF4-FFF2-40B4-BE49-F238E27FC236}">
                <a16:creationId xmlns:a16="http://schemas.microsoft.com/office/drawing/2014/main" id="{6B40D886-831A-4EE8-956B-328260EF2BEF}"/>
              </a:ext>
            </a:extLst>
          </p:cNvPr>
          <p:cNvSpPr>
            <a:spLocks noGrp="1"/>
          </p:cNvSpPr>
          <p:nvPr>
            <p:ph type="title"/>
          </p:nvPr>
        </p:nvSpPr>
        <p:spPr>
          <a:xfrm>
            <a:off x="457200" y="274638"/>
            <a:ext cx="8229600" cy="796925"/>
          </a:xfrm>
        </p:spPr>
        <p:txBody>
          <a:bodyPr/>
          <a:lstStyle/>
          <a:p>
            <a:pPr algn="ctr"/>
            <a:r>
              <a:rPr lang="es-ES" altLang="es-ES" sz="2800" b="1" dirty="0">
                <a:latin typeface="Arial Narrow" panose="020B0606020202030204" pitchFamily="34" charset="0"/>
                <a:cs typeface="Arial" panose="020B0604020202020204" pitchFamily="34" charset="0"/>
              </a:rPr>
              <a:t>La políticas educativas y los procesos de privatización </a:t>
            </a:r>
            <a:endParaRPr lang="es-AR" altLang="es-ES" sz="2800" b="1" dirty="0">
              <a:latin typeface="Arial Narrow" panose="020B0606020202030204" pitchFamily="34" charset="0"/>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ítulo 1">
            <a:extLst>
              <a:ext uri="{FF2B5EF4-FFF2-40B4-BE49-F238E27FC236}">
                <a16:creationId xmlns:a16="http://schemas.microsoft.com/office/drawing/2014/main" id="{747D70B3-28AF-404E-9650-1E46DB455F6E}"/>
              </a:ext>
            </a:extLst>
          </p:cNvPr>
          <p:cNvSpPr>
            <a:spLocks noGrp="1"/>
          </p:cNvSpPr>
          <p:nvPr>
            <p:ph type="title"/>
          </p:nvPr>
        </p:nvSpPr>
        <p:spPr>
          <a:xfrm>
            <a:off x="484188" y="404813"/>
            <a:ext cx="8120062" cy="431800"/>
          </a:xfrm>
        </p:spPr>
        <p:txBody>
          <a:bodyPr/>
          <a:lstStyle/>
          <a:p>
            <a:pPr algn="ctr"/>
            <a:r>
              <a:rPr lang="es-AR" altLang="es-ES" sz="2400" b="1" dirty="0">
                <a:latin typeface="Arial Narrow" panose="020B0606020202030204" pitchFamily="34" charset="0"/>
              </a:rPr>
              <a:t>Privatización educativa y segregación social</a:t>
            </a:r>
            <a:endParaRPr lang="es-AR" altLang="es-ES" sz="2400" dirty="0"/>
          </a:p>
        </p:txBody>
      </p:sp>
      <p:pic>
        <p:nvPicPr>
          <p:cNvPr id="30723" name="Marcador de contenido 4">
            <a:extLst>
              <a:ext uri="{FF2B5EF4-FFF2-40B4-BE49-F238E27FC236}">
                <a16:creationId xmlns:a16="http://schemas.microsoft.com/office/drawing/2014/main" id="{F167E0A4-9B25-4F5A-A57C-285735A72F9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76325" y="1052513"/>
            <a:ext cx="6880225" cy="4943475"/>
          </a:xfrm>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ítulo 1">
            <a:extLst>
              <a:ext uri="{FF2B5EF4-FFF2-40B4-BE49-F238E27FC236}">
                <a16:creationId xmlns:a16="http://schemas.microsoft.com/office/drawing/2014/main" id="{70392E28-9163-4C96-86CF-085BF4889791}"/>
              </a:ext>
            </a:extLst>
          </p:cNvPr>
          <p:cNvSpPr>
            <a:spLocks noGrp="1"/>
          </p:cNvSpPr>
          <p:nvPr>
            <p:ph type="title"/>
          </p:nvPr>
        </p:nvSpPr>
        <p:spPr>
          <a:xfrm>
            <a:off x="539552" y="620687"/>
            <a:ext cx="7920880" cy="565175"/>
          </a:xfrm>
        </p:spPr>
        <p:txBody>
          <a:bodyPr/>
          <a:lstStyle/>
          <a:p>
            <a:pPr algn="ctr"/>
            <a:r>
              <a:rPr lang="es-AR" altLang="es-ES" sz="2800" b="1" dirty="0">
                <a:latin typeface="Arial Narrow" panose="020B0606020202030204" pitchFamily="34" charset="0"/>
              </a:rPr>
              <a:t>Profundización de los procesos de privatización</a:t>
            </a:r>
            <a:endParaRPr lang="es-ES" altLang="es-ES" sz="2800" dirty="0"/>
          </a:p>
        </p:txBody>
      </p:sp>
      <p:pic>
        <p:nvPicPr>
          <p:cNvPr id="31747" name="Marcador de contenido 4">
            <a:extLst>
              <a:ext uri="{FF2B5EF4-FFF2-40B4-BE49-F238E27FC236}">
                <a16:creationId xmlns:a16="http://schemas.microsoft.com/office/drawing/2014/main" id="{C332E340-F7E0-4FC4-8321-47EEC0C2928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39837" y="1556792"/>
            <a:ext cx="7031565" cy="4115346"/>
          </a:xfrm>
        </p:spPr>
      </p:pic>
      <p:sp>
        <p:nvSpPr>
          <p:cNvPr id="4" name="3 Rectángulo">
            <a:extLst>
              <a:ext uri="{FF2B5EF4-FFF2-40B4-BE49-F238E27FC236}">
                <a16:creationId xmlns:a16="http://schemas.microsoft.com/office/drawing/2014/main" id="{3297606A-676C-46A3-A90F-EAAAF743BF70}"/>
              </a:ext>
            </a:extLst>
          </p:cNvPr>
          <p:cNvSpPr>
            <a:spLocks noChangeArrowheads="1"/>
          </p:cNvSpPr>
          <p:nvPr/>
        </p:nvSpPr>
        <p:spPr bwMode="auto">
          <a:xfrm>
            <a:off x="971600" y="6098813"/>
            <a:ext cx="79930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lang="es-AR" altLang="es-ES" sz="1200" dirty="0">
                <a:latin typeface="Arial Narrow" panose="020B0606020202030204" pitchFamily="34" charset="0"/>
              </a:rPr>
              <a:t>Fuente: Elaboración propia sobre datos del Observatorio de la Educación Argentina</a:t>
            </a: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ítulo 1">
            <a:extLst>
              <a:ext uri="{FF2B5EF4-FFF2-40B4-BE49-F238E27FC236}">
                <a16:creationId xmlns:a16="http://schemas.microsoft.com/office/drawing/2014/main" id="{2251AD32-99A7-47F4-9FA7-3C400B32DD02}"/>
              </a:ext>
            </a:extLst>
          </p:cNvPr>
          <p:cNvSpPr>
            <a:spLocks noGrp="1"/>
          </p:cNvSpPr>
          <p:nvPr>
            <p:ph type="title"/>
          </p:nvPr>
        </p:nvSpPr>
        <p:spPr>
          <a:xfrm>
            <a:off x="484188" y="260648"/>
            <a:ext cx="7976244" cy="504056"/>
          </a:xfrm>
        </p:spPr>
        <p:txBody>
          <a:bodyPr/>
          <a:lstStyle/>
          <a:p>
            <a:pPr algn="ctr"/>
            <a:r>
              <a:rPr lang="es-ES" altLang="es-ES" sz="2800" b="1" dirty="0">
                <a:latin typeface="Arial Narrow" panose="020B0606020202030204" pitchFamily="34" charset="0"/>
              </a:rPr>
              <a:t>Decrece en términos absolutos la matrícula estatal</a:t>
            </a:r>
          </a:p>
        </p:txBody>
      </p:sp>
      <p:graphicFrame>
        <p:nvGraphicFramePr>
          <p:cNvPr id="4" name="Marcador de contenido 3">
            <a:extLst>
              <a:ext uri="{FF2B5EF4-FFF2-40B4-BE49-F238E27FC236}">
                <a16:creationId xmlns:a16="http://schemas.microsoft.com/office/drawing/2014/main" id="{825DFFEE-5AB7-4C4D-A10F-8184FCFB67AC}"/>
              </a:ext>
            </a:extLst>
          </p:cNvPr>
          <p:cNvGraphicFramePr>
            <a:graphicFrameLocks noGrp="1"/>
          </p:cNvGraphicFramePr>
          <p:nvPr>
            <p:ph idx="1"/>
            <p:extLst>
              <p:ext uri="{D42A27DB-BD31-4B8C-83A1-F6EECF244321}">
                <p14:modId xmlns:p14="http://schemas.microsoft.com/office/powerpoint/2010/main" val="2983764844"/>
              </p:ext>
            </p:extLst>
          </p:nvPr>
        </p:nvGraphicFramePr>
        <p:xfrm>
          <a:off x="2115343" y="930274"/>
          <a:ext cx="4913313" cy="5475288"/>
        </p:xfrm>
        <a:graphic>
          <a:graphicData uri="http://schemas.openxmlformats.org/drawingml/2006/table">
            <a:tbl>
              <a:tblPr/>
              <a:tblGrid>
                <a:gridCol w="431811">
                  <a:extLst>
                    <a:ext uri="{9D8B030D-6E8A-4147-A177-3AD203B41FA5}">
                      <a16:colId xmlns:a16="http://schemas.microsoft.com/office/drawing/2014/main" val="20000"/>
                    </a:ext>
                  </a:extLst>
                </a:gridCol>
                <a:gridCol w="2240751">
                  <a:extLst>
                    <a:ext uri="{9D8B030D-6E8A-4147-A177-3AD203B41FA5}">
                      <a16:colId xmlns:a16="http://schemas.microsoft.com/office/drawing/2014/main" val="20001"/>
                    </a:ext>
                  </a:extLst>
                </a:gridCol>
                <a:gridCol w="2240751">
                  <a:extLst>
                    <a:ext uri="{9D8B030D-6E8A-4147-A177-3AD203B41FA5}">
                      <a16:colId xmlns:a16="http://schemas.microsoft.com/office/drawing/2014/main" val="20002"/>
                    </a:ext>
                  </a:extLst>
                </a:gridCol>
              </a:tblGrid>
              <a:tr h="432653">
                <a:tc>
                  <a:txBody>
                    <a:bodyPr/>
                    <a:lstStyle/>
                    <a:p>
                      <a:pPr algn="ctr" fontAlgn="ctr"/>
                      <a:r>
                        <a:rPr lang="es-ES" sz="1400" b="1" i="0" u="none" strike="noStrike" dirty="0">
                          <a:solidFill>
                            <a:srgbClr val="000000"/>
                          </a:solidFill>
                          <a:effectLst/>
                          <a:latin typeface="Arial Narrow" panose="020B0606020202030204" pitchFamily="34" charset="0"/>
                        </a:rPr>
                        <a:t>Año</a:t>
                      </a:r>
                    </a:p>
                  </a:txBody>
                  <a:tcPr marL="5836" marR="5836" marT="5837" marB="0" anchor="ctr">
                    <a:lnL>
                      <a:noFill/>
                    </a:lnL>
                    <a:lnR>
                      <a:noFill/>
                    </a:lnR>
                    <a:lnT>
                      <a:noFill/>
                    </a:lnT>
                    <a:lnB>
                      <a:noFill/>
                    </a:lnB>
                    <a:solidFill>
                      <a:schemeClr val="bg2">
                        <a:lumMod val="60000"/>
                        <a:lumOff val="40000"/>
                      </a:schemeClr>
                    </a:solidFill>
                  </a:tcPr>
                </a:tc>
                <a:tc>
                  <a:txBody>
                    <a:bodyPr/>
                    <a:lstStyle/>
                    <a:p>
                      <a:pPr algn="ctr" fontAlgn="ctr"/>
                      <a:r>
                        <a:rPr lang="es-ES" sz="1400" b="1" i="0" u="none" strike="noStrike" dirty="0">
                          <a:solidFill>
                            <a:srgbClr val="000000"/>
                          </a:solidFill>
                          <a:effectLst/>
                          <a:latin typeface="Arial Narrow" panose="020B0606020202030204" pitchFamily="34" charset="0"/>
                        </a:rPr>
                        <a:t>Estudiantes - Estatal </a:t>
                      </a:r>
                    </a:p>
                    <a:p>
                      <a:pPr algn="ctr" fontAlgn="ctr"/>
                      <a:r>
                        <a:rPr lang="es-ES" sz="1400" b="1" i="0" u="none" strike="noStrike" dirty="0">
                          <a:solidFill>
                            <a:srgbClr val="000000"/>
                          </a:solidFill>
                          <a:effectLst/>
                          <a:latin typeface="Arial Narrow" panose="020B0606020202030204" pitchFamily="34" charset="0"/>
                        </a:rPr>
                        <a:t>Total Primaria</a:t>
                      </a:r>
                    </a:p>
                  </a:txBody>
                  <a:tcPr marL="5836" marR="5836" marT="5837" marB="0" anchor="ctr">
                    <a:lnL>
                      <a:noFill/>
                    </a:lnL>
                    <a:lnR>
                      <a:noFill/>
                    </a:lnR>
                    <a:lnT>
                      <a:noFill/>
                    </a:lnT>
                    <a:lnB>
                      <a:noFill/>
                    </a:lnB>
                    <a:solidFill>
                      <a:schemeClr val="bg2">
                        <a:lumMod val="60000"/>
                        <a:lumOff val="40000"/>
                      </a:schemeClr>
                    </a:solidFill>
                  </a:tcPr>
                </a:tc>
                <a:tc>
                  <a:txBody>
                    <a:bodyPr/>
                    <a:lstStyle/>
                    <a:p>
                      <a:pPr algn="ctr" fontAlgn="ctr"/>
                      <a:r>
                        <a:rPr lang="es-ES" sz="1400" b="1" i="0" u="none" strike="noStrike" dirty="0">
                          <a:solidFill>
                            <a:srgbClr val="000000"/>
                          </a:solidFill>
                          <a:effectLst/>
                          <a:latin typeface="Arial Narrow" panose="020B0606020202030204" pitchFamily="34" charset="0"/>
                        </a:rPr>
                        <a:t>Estudiantes - Privada </a:t>
                      </a:r>
                    </a:p>
                    <a:p>
                      <a:pPr algn="ctr" fontAlgn="ctr"/>
                      <a:r>
                        <a:rPr lang="es-ES" sz="1400" b="1" i="0" u="none" strike="noStrike" dirty="0">
                          <a:solidFill>
                            <a:srgbClr val="000000"/>
                          </a:solidFill>
                          <a:effectLst/>
                          <a:latin typeface="Arial Narrow" panose="020B0606020202030204" pitchFamily="34" charset="0"/>
                        </a:rPr>
                        <a:t>Total Primaria</a:t>
                      </a:r>
                    </a:p>
                  </a:txBody>
                  <a:tcPr marL="5836" marR="5836" marT="5837" marB="0" anchor="ctr">
                    <a:lnL>
                      <a:noFill/>
                    </a:lnL>
                    <a:lnR>
                      <a:noFill/>
                    </a:lnR>
                    <a:lnT>
                      <a:noFill/>
                    </a:lnT>
                    <a:lnB>
                      <a:noFill/>
                    </a:lnB>
                    <a:solidFill>
                      <a:schemeClr val="bg2">
                        <a:lumMod val="60000"/>
                        <a:lumOff val="40000"/>
                      </a:schemeClr>
                    </a:solidFill>
                  </a:tcPr>
                </a:tc>
                <a:extLst>
                  <a:ext uri="{0D108BD9-81ED-4DB2-BD59-A6C34878D82A}">
                    <a16:rowId xmlns:a16="http://schemas.microsoft.com/office/drawing/2014/main" val="10000"/>
                  </a:ext>
                </a:extLst>
              </a:tr>
              <a:tr h="219245">
                <a:tc>
                  <a:txBody>
                    <a:bodyPr/>
                    <a:lstStyle/>
                    <a:p>
                      <a:pPr algn="ctr" fontAlgn="ctr"/>
                      <a:r>
                        <a:rPr lang="es-ES" sz="1400" b="1" i="0" u="none" strike="noStrike" dirty="0">
                          <a:solidFill>
                            <a:srgbClr val="000000"/>
                          </a:solidFill>
                          <a:effectLst/>
                          <a:latin typeface="Arial Narrow" panose="020B0606020202030204" pitchFamily="34" charset="0"/>
                        </a:rPr>
                        <a:t>1996</a:t>
                      </a:r>
                    </a:p>
                  </a:txBody>
                  <a:tcPr marL="5836" marR="5836" marT="5837" marB="0" anchor="ctr">
                    <a:lnL>
                      <a:noFill/>
                    </a:lnL>
                    <a:lnR>
                      <a:noFill/>
                    </a:lnR>
                    <a:lnT>
                      <a:noFill/>
                    </a:lnT>
                    <a:lnB>
                      <a:noFill/>
                    </a:lnB>
                    <a:solidFill>
                      <a:schemeClr val="bg2">
                        <a:lumMod val="60000"/>
                        <a:lumOff val="40000"/>
                      </a:schemeClr>
                    </a:solidFill>
                  </a:tcPr>
                </a:tc>
                <a:tc>
                  <a:txBody>
                    <a:bodyPr/>
                    <a:lstStyle/>
                    <a:p>
                      <a:pPr algn="r" fontAlgn="b"/>
                      <a:r>
                        <a:rPr lang="es-ES" sz="1400" b="0" i="0" u="none" strike="noStrike" dirty="0">
                          <a:solidFill>
                            <a:srgbClr val="000000"/>
                          </a:solidFill>
                          <a:effectLst/>
                          <a:latin typeface="Arial Narrow" panose="020B0606020202030204" pitchFamily="34" charset="0"/>
                        </a:rPr>
                        <a:t>3.813.126</a:t>
                      </a:r>
                    </a:p>
                  </a:txBody>
                  <a:tcPr marL="5836" marR="5836" marT="5837" marB="0" anchor="b">
                    <a:lnL>
                      <a:noFill/>
                    </a:lnL>
                    <a:lnR>
                      <a:noFill/>
                    </a:lnR>
                    <a:lnT>
                      <a:noFill/>
                    </a:lnT>
                    <a:lnB>
                      <a:noFill/>
                    </a:lnB>
                    <a:solidFill>
                      <a:schemeClr val="bg2">
                        <a:lumMod val="60000"/>
                        <a:lumOff val="40000"/>
                      </a:schemeClr>
                    </a:solidFill>
                  </a:tcPr>
                </a:tc>
                <a:tc>
                  <a:txBody>
                    <a:bodyPr/>
                    <a:lstStyle/>
                    <a:p>
                      <a:pPr algn="r" fontAlgn="b"/>
                      <a:r>
                        <a:rPr lang="es-ES" sz="1400" b="0" i="0" u="none" strike="noStrike">
                          <a:solidFill>
                            <a:srgbClr val="000000"/>
                          </a:solidFill>
                          <a:effectLst/>
                          <a:latin typeface="Arial Narrow" panose="020B0606020202030204" pitchFamily="34" charset="0"/>
                        </a:rPr>
                        <a:t>1.023.980</a:t>
                      </a:r>
                    </a:p>
                  </a:txBody>
                  <a:tcPr marL="5836" marR="5836" marT="5837" marB="0" anchor="b">
                    <a:lnL>
                      <a:noFill/>
                    </a:lnL>
                    <a:lnR>
                      <a:noFill/>
                    </a:lnR>
                    <a:lnT>
                      <a:noFill/>
                    </a:lnT>
                    <a:lnB>
                      <a:noFill/>
                    </a:lnB>
                    <a:solidFill>
                      <a:schemeClr val="bg2">
                        <a:lumMod val="60000"/>
                        <a:lumOff val="40000"/>
                      </a:schemeClr>
                    </a:solidFill>
                  </a:tcPr>
                </a:tc>
                <a:extLst>
                  <a:ext uri="{0D108BD9-81ED-4DB2-BD59-A6C34878D82A}">
                    <a16:rowId xmlns:a16="http://schemas.microsoft.com/office/drawing/2014/main" val="10001"/>
                  </a:ext>
                </a:extLst>
              </a:tr>
              <a:tr h="219245">
                <a:tc>
                  <a:txBody>
                    <a:bodyPr/>
                    <a:lstStyle/>
                    <a:p>
                      <a:pPr algn="ctr" fontAlgn="ctr"/>
                      <a:r>
                        <a:rPr lang="es-ES" sz="1400" b="1" i="0" u="none" strike="noStrike" dirty="0">
                          <a:solidFill>
                            <a:srgbClr val="000000"/>
                          </a:solidFill>
                          <a:effectLst/>
                          <a:latin typeface="Arial Narrow" panose="020B0606020202030204" pitchFamily="34" charset="0"/>
                        </a:rPr>
                        <a:t>1997</a:t>
                      </a:r>
                    </a:p>
                  </a:txBody>
                  <a:tcPr marL="5836" marR="5836" marT="5837" marB="0" anchor="ctr">
                    <a:lnL>
                      <a:noFill/>
                    </a:lnL>
                    <a:lnR>
                      <a:noFill/>
                    </a:lnR>
                    <a:lnT>
                      <a:noFill/>
                    </a:lnT>
                    <a:lnB>
                      <a:noFill/>
                    </a:lnB>
                    <a:solidFill>
                      <a:schemeClr val="bg2">
                        <a:lumMod val="60000"/>
                        <a:lumOff val="40000"/>
                      </a:schemeClr>
                    </a:solidFill>
                  </a:tcPr>
                </a:tc>
                <a:tc>
                  <a:txBody>
                    <a:bodyPr/>
                    <a:lstStyle/>
                    <a:p>
                      <a:pPr algn="r" fontAlgn="b"/>
                      <a:r>
                        <a:rPr lang="es-ES" sz="1400" b="0" i="0" u="none" strike="noStrike" dirty="0">
                          <a:solidFill>
                            <a:srgbClr val="000000"/>
                          </a:solidFill>
                          <a:effectLst/>
                          <a:latin typeface="Arial Narrow" panose="020B0606020202030204" pitchFamily="34" charset="0"/>
                        </a:rPr>
                        <a:t>3.894.689</a:t>
                      </a:r>
                    </a:p>
                  </a:txBody>
                  <a:tcPr marL="5836" marR="5836" marT="5837" marB="0" anchor="b">
                    <a:lnL>
                      <a:noFill/>
                    </a:lnL>
                    <a:lnR>
                      <a:noFill/>
                    </a:lnR>
                    <a:lnT>
                      <a:noFill/>
                    </a:lnT>
                    <a:lnB>
                      <a:noFill/>
                    </a:lnB>
                    <a:solidFill>
                      <a:schemeClr val="bg2">
                        <a:lumMod val="60000"/>
                        <a:lumOff val="40000"/>
                      </a:schemeClr>
                    </a:solidFill>
                  </a:tcPr>
                </a:tc>
                <a:tc>
                  <a:txBody>
                    <a:bodyPr/>
                    <a:lstStyle/>
                    <a:p>
                      <a:pPr algn="r" fontAlgn="b"/>
                      <a:r>
                        <a:rPr lang="es-ES" sz="1400" b="0" i="0" u="none" strike="noStrike">
                          <a:solidFill>
                            <a:srgbClr val="000000"/>
                          </a:solidFill>
                          <a:effectLst/>
                          <a:latin typeface="Arial Narrow" panose="020B0606020202030204" pitchFamily="34" charset="0"/>
                        </a:rPr>
                        <a:t>1.047.226</a:t>
                      </a:r>
                    </a:p>
                  </a:txBody>
                  <a:tcPr marL="5836" marR="5836" marT="5837" marB="0" anchor="b">
                    <a:lnL>
                      <a:noFill/>
                    </a:lnL>
                    <a:lnR>
                      <a:noFill/>
                    </a:lnR>
                    <a:lnT>
                      <a:noFill/>
                    </a:lnT>
                    <a:lnB>
                      <a:noFill/>
                    </a:lnB>
                    <a:solidFill>
                      <a:schemeClr val="bg2">
                        <a:lumMod val="60000"/>
                        <a:lumOff val="40000"/>
                      </a:schemeClr>
                    </a:solidFill>
                  </a:tcPr>
                </a:tc>
                <a:extLst>
                  <a:ext uri="{0D108BD9-81ED-4DB2-BD59-A6C34878D82A}">
                    <a16:rowId xmlns:a16="http://schemas.microsoft.com/office/drawing/2014/main" val="10002"/>
                  </a:ext>
                </a:extLst>
              </a:tr>
              <a:tr h="219245">
                <a:tc>
                  <a:txBody>
                    <a:bodyPr/>
                    <a:lstStyle/>
                    <a:p>
                      <a:pPr algn="ctr" fontAlgn="ctr"/>
                      <a:r>
                        <a:rPr lang="es-ES" sz="1400" b="1" i="0" u="none" strike="noStrike" dirty="0">
                          <a:solidFill>
                            <a:srgbClr val="000000"/>
                          </a:solidFill>
                          <a:effectLst/>
                          <a:latin typeface="Arial Narrow" panose="020B0606020202030204" pitchFamily="34" charset="0"/>
                        </a:rPr>
                        <a:t>1998</a:t>
                      </a:r>
                    </a:p>
                  </a:txBody>
                  <a:tcPr marL="5836" marR="5836" marT="5837" marB="0" anchor="ctr">
                    <a:lnL>
                      <a:noFill/>
                    </a:lnL>
                    <a:lnR>
                      <a:noFill/>
                    </a:lnR>
                    <a:lnT>
                      <a:noFill/>
                    </a:lnT>
                    <a:lnB>
                      <a:noFill/>
                    </a:lnB>
                    <a:solidFill>
                      <a:schemeClr val="bg2">
                        <a:lumMod val="60000"/>
                        <a:lumOff val="40000"/>
                      </a:schemeClr>
                    </a:solidFill>
                  </a:tcPr>
                </a:tc>
                <a:tc>
                  <a:txBody>
                    <a:bodyPr/>
                    <a:lstStyle/>
                    <a:p>
                      <a:pPr algn="r" fontAlgn="b"/>
                      <a:r>
                        <a:rPr lang="es-ES" sz="1400" b="0" i="0" u="none" strike="noStrike" dirty="0">
                          <a:solidFill>
                            <a:srgbClr val="000000"/>
                          </a:solidFill>
                          <a:effectLst/>
                          <a:latin typeface="Arial Narrow" panose="020B0606020202030204" pitchFamily="34" charset="0"/>
                        </a:rPr>
                        <a:t>3.492.164</a:t>
                      </a:r>
                    </a:p>
                  </a:txBody>
                  <a:tcPr marL="5836" marR="5836" marT="5837" marB="0" anchor="b">
                    <a:lnL>
                      <a:noFill/>
                    </a:lnL>
                    <a:lnR>
                      <a:noFill/>
                    </a:lnR>
                    <a:lnT>
                      <a:noFill/>
                    </a:lnT>
                    <a:lnB>
                      <a:noFill/>
                    </a:lnB>
                    <a:solidFill>
                      <a:schemeClr val="bg2">
                        <a:lumMod val="60000"/>
                        <a:lumOff val="40000"/>
                      </a:schemeClr>
                    </a:solidFill>
                  </a:tcPr>
                </a:tc>
                <a:tc>
                  <a:txBody>
                    <a:bodyPr/>
                    <a:lstStyle/>
                    <a:p>
                      <a:pPr algn="r" fontAlgn="b"/>
                      <a:r>
                        <a:rPr lang="es-ES" sz="1400" b="0" i="0" u="none" strike="noStrike" dirty="0">
                          <a:solidFill>
                            <a:srgbClr val="000000"/>
                          </a:solidFill>
                          <a:effectLst/>
                          <a:latin typeface="Arial Narrow" panose="020B0606020202030204" pitchFamily="34" charset="0"/>
                        </a:rPr>
                        <a:t>927.809</a:t>
                      </a:r>
                    </a:p>
                  </a:txBody>
                  <a:tcPr marL="5836" marR="5836" marT="5837" marB="0" anchor="b">
                    <a:lnL>
                      <a:noFill/>
                    </a:lnL>
                    <a:lnR>
                      <a:noFill/>
                    </a:lnR>
                    <a:lnT>
                      <a:noFill/>
                    </a:lnT>
                    <a:lnB>
                      <a:noFill/>
                    </a:lnB>
                    <a:solidFill>
                      <a:schemeClr val="bg2">
                        <a:lumMod val="60000"/>
                        <a:lumOff val="40000"/>
                      </a:schemeClr>
                    </a:solidFill>
                  </a:tcPr>
                </a:tc>
                <a:extLst>
                  <a:ext uri="{0D108BD9-81ED-4DB2-BD59-A6C34878D82A}">
                    <a16:rowId xmlns:a16="http://schemas.microsoft.com/office/drawing/2014/main" val="10003"/>
                  </a:ext>
                </a:extLst>
              </a:tr>
              <a:tr h="219245">
                <a:tc>
                  <a:txBody>
                    <a:bodyPr/>
                    <a:lstStyle/>
                    <a:p>
                      <a:pPr algn="ctr" fontAlgn="ctr"/>
                      <a:r>
                        <a:rPr lang="es-ES" sz="1400" b="1" i="0" u="none" strike="noStrike" dirty="0">
                          <a:solidFill>
                            <a:srgbClr val="000000"/>
                          </a:solidFill>
                          <a:effectLst/>
                          <a:latin typeface="Arial Narrow" panose="020B0606020202030204" pitchFamily="34" charset="0"/>
                        </a:rPr>
                        <a:t>1999</a:t>
                      </a:r>
                    </a:p>
                  </a:txBody>
                  <a:tcPr marL="5836" marR="5836" marT="5837" marB="0" anchor="ctr">
                    <a:lnL>
                      <a:noFill/>
                    </a:lnL>
                    <a:lnR>
                      <a:noFill/>
                    </a:lnR>
                    <a:lnT>
                      <a:noFill/>
                    </a:lnT>
                    <a:lnB>
                      <a:noFill/>
                    </a:lnB>
                    <a:solidFill>
                      <a:schemeClr val="bg2">
                        <a:lumMod val="60000"/>
                        <a:lumOff val="40000"/>
                      </a:schemeClr>
                    </a:solidFill>
                  </a:tcPr>
                </a:tc>
                <a:tc>
                  <a:txBody>
                    <a:bodyPr/>
                    <a:lstStyle/>
                    <a:p>
                      <a:pPr algn="r" fontAlgn="b"/>
                      <a:r>
                        <a:rPr lang="es-ES" sz="1400" b="0" i="0" u="none" strike="noStrike" dirty="0">
                          <a:solidFill>
                            <a:srgbClr val="000000"/>
                          </a:solidFill>
                          <a:effectLst/>
                          <a:latin typeface="Arial Narrow" panose="020B0606020202030204" pitchFamily="34" charset="0"/>
                        </a:rPr>
                        <a:t>3.517.405</a:t>
                      </a:r>
                    </a:p>
                  </a:txBody>
                  <a:tcPr marL="5836" marR="5836" marT="5837" marB="0" anchor="b">
                    <a:lnL>
                      <a:noFill/>
                    </a:lnL>
                    <a:lnR>
                      <a:noFill/>
                    </a:lnR>
                    <a:lnT>
                      <a:noFill/>
                    </a:lnT>
                    <a:lnB>
                      <a:noFill/>
                    </a:lnB>
                    <a:solidFill>
                      <a:schemeClr val="bg2">
                        <a:lumMod val="60000"/>
                        <a:lumOff val="40000"/>
                      </a:schemeClr>
                    </a:solidFill>
                  </a:tcPr>
                </a:tc>
                <a:tc>
                  <a:txBody>
                    <a:bodyPr/>
                    <a:lstStyle/>
                    <a:p>
                      <a:pPr algn="r" fontAlgn="b"/>
                      <a:r>
                        <a:rPr lang="es-ES" sz="1400" b="0" i="0" u="none" strike="noStrike" dirty="0">
                          <a:solidFill>
                            <a:srgbClr val="000000"/>
                          </a:solidFill>
                          <a:effectLst/>
                          <a:latin typeface="Arial Narrow" panose="020B0606020202030204" pitchFamily="34" charset="0"/>
                        </a:rPr>
                        <a:t>899.097</a:t>
                      </a:r>
                    </a:p>
                  </a:txBody>
                  <a:tcPr marL="5836" marR="5836" marT="5837" marB="0" anchor="b">
                    <a:lnL>
                      <a:noFill/>
                    </a:lnL>
                    <a:lnR>
                      <a:noFill/>
                    </a:lnR>
                    <a:lnT>
                      <a:noFill/>
                    </a:lnT>
                    <a:lnB>
                      <a:noFill/>
                    </a:lnB>
                    <a:solidFill>
                      <a:schemeClr val="bg2">
                        <a:lumMod val="60000"/>
                        <a:lumOff val="40000"/>
                      </a:schemeClr>
                    </a:solidFill>
                  </a:tcPr>
                </a:tc>
                <a:extLst>
                  <a:ext uri="{0D108BD9-81ED-4DB2-BD59-A6C34878D82A}">
                    <a16:rowId xmlns:a16="http://schemas.microsoft.com/office/drawing/2014/main" val="10004"/>
                  </a:ext>
                </a:extLst>
              </a:tr>
              <a:tr h="219245">
                <a:tc>
                  <a:txBody>
                    <a:bodyPr/>
                    <a:lstStyle/>
                    <a:p>
                      <a:pPr algn="ctr" fontAlgn="ctr"/>
                      <a:r>
                        <a:rPr lang="es-ES" sz="1400" b="1" i="0" u="none" strike="noStrike" dirty="0">
                          <a:solidFill>
                            <a:srgbClr val="000000"/>
                          </a:solidFill>
                          <a:effectLst/>
                          <a:latin typeface="Arial Narrow" panose="020B0606020202030204" pitchFamily="34" charset="0"/>
                        </a:rPr>
                        <a:t>2000</a:t>
                      </a:r>
                    </a:p>
                  </a:txBody>
                  <a:tcPr marL="5836" marR="5836" marT="5837" marB="0" anchor="ctr">
                    <a:lnL>
                      <a:noFill/>
                    </a:lnL>
                    <a:lnR>
                      <a:noFill/>
                    </a:lnR>
                    <a:lnT>
                      <a:noFill/>
                    </a:lnT>
                    <a:lnB>
                      <a:noFill/>
                    </a:lnB>
                    <a:solidFill>
                      <a:schemeClr val="bg2">
                        <a:lumMod val="60000"/>
                        <a:lumOff val="40000"/>
                      </a:schemeClr>
                    </a:solidFill>
                  </a:tcPr>
                </a:tc>
                <a:tc>
                  <a:txBody>
                    <a:bodyPr/>
                    <a:lstStyle/>
                    <a:p>
                      <a:pPr algn="r" fontAlgn="b"/>
                      <a:r>
                        <a:rPr lang="es-ES" sz="1400" b="0" i="0" u="none" strike="noStrike" dirty="0">
                          <a:solidFill>
                            <a:srgbClr val="000000"/>
                          </a:solidFill>
                          <a:effectLst/>
                          <a:latin typeface="Arial Narrow" panose="020B0606020202030204" pitchFamily="34" charset="0"/>
                        </a:rPr>
                        <a:t>3.541.378</a:t>
                      </a:r>
                    </a:p>
                  </a:txBody>
                  <a:tcPr marL="5836" marR="5836" marT="5837" marB="0" anchor="b">
                    <a:lnL>
                      <a:noFill/>
                    </a:lnL>
                    <a:lnR>
                      <a:noFill/>
                    </a:lnR>
                    <a:lnT>
                      <a:noFill/>
                    </a:lnT>
                    <a:lnB>
                      <a:noFill/>
                    </a:lnB>
                    <a:solidFill>
                      <a:schemeClr val="bg2">
                        <a:lumMod val="60000"/>
                        <a:lumOff val="40000"/>
                      </a:schemeClr>
                    </a:solidFill>
                  </a:tcPr>
                </a:tc>
                <a:tc>
                  <a:txBody>
                    <a:bodyPr/>
                    <a:lstStyle/>
                    <a:p>
                      <a:pPr algn="r" fontAlgn="b"/>
                      <a:r>
                        <a:rPr lang="es-ES" sz="1400" b="0" i="0" u="none" strike="noStrike" dirty="0">
                          <a:solidFill>
                            <a:srgbClr val="000000"/>
                          </a:solidFill>
                          <a:effectLst/>
                          <a:latin typeface="Arial Narrow" panose="020B0606020202030204" pitchFamily="34" charset="0"/>
                        </a:rPr>
                        <a:t>931.603</a:t>
                      </a:r>
                    </a:p>
                  </a:txBody>
                  <a:tcPr marL="5836" marR="5836" marT="5837" marB="0" anchor="b">
                    <a:lnL>
                      <a:noFill/>
                    </a:lnL>
                    <a:lnR>
                      <a:noFill/>
                    </a:lnR>
                    <a:lnT>
                      <a:noFill/>
                    </a:lnT>
                    <a:lnB>
                      <a:noFill/>
                    </a:lnB>
                    <a:solidFill>
                      <a:schemeClr val="bg2">
                        <a:lumMod val="60000"/>
                        <a:lumOff val="40000"/>
                      </a:schemeClr>
                    </a:solidFill>
                  </a:tcPr>
                </a:tc>
                <a:extLst>
                  <a:ext uri="{0D108BD9-81ED-4DB2-BD59-A6C34878D82A}">
                    <a16:rowId xmlns:a16="http://schemas.microsoft.com/office/drawing/2014/main" val="10005"/>
                  </a:ext>
                </a:extLst>
              </a:tr>
              <a:tr h="219245">
                <a:tc>
                  <a:txBody>
                    <a:bodyPr/>
                    <a:lstStyle/>
                    <a:p>
                      <a:pPr algn="ctr" fontAlgn="ctr"/>
                      <a:r>
                        <a:rPr lang="es-ES" sz="1400" b="1" i="0" u="none" strike="noStrike" dirty="0">
                          <a:solidFill>
                            <a:srgbClr val="000000"/>
                          </a:solidFill>
                          <a:effectLst/>
                          <a:latin typeface="Arial Narrow" panose="020B0606020202030204" pitchFamily="34" charset="0"/>
                        </a:rPr>
                        <a:t>2001</a:t>
                      </a:r>
                    </a:p>
                  </a:txBody>
                  <a:tcPr marL="5836" marR="5836" marT="5837" marB="0" anchor="ctr">
                    <a:lnL>
                      <a:noFill/>
                    </a:lnL>
                    <a:lnR>
                      <a:noFill/>
                    </a:lnR>
                    <a:lnT>
                      <a:noFill/>
                    </a:lnT>
                    <a:lnB>
                      <a:noFill/>
                    </a:lnB>
                    <a:solidFill>
                      <a:schemeClr val="bg2">
                        <a:lumMod val="60000"/>
                        <a:lumOff val="40000"/>
                      </a:schemeClr>
                    </a:solidFill>
                  </a:tcPr>
                </a:tc>
                <a:tc>
                  <a:txBody>
                    <a:bodyPr/>
                    <a:lstStyle/>
                    <a:p>
                      <a:pPr algn="r" fontAlgn="b"/>
                      <a:r>
                        <a:rPr lang="es-ES" sz="1400" b="0" i="0" u="none" strike="noStrike">
                          <a:solidFill>
                            <a:srgbClr val="000000"/>
                          </a:solidFill>
                          <a:effectLst/>
                          <a:latin typeface="Arial Narrow" panose="020B0606020202030204" pitchFamily="34" charset="0"/>
                        </a:rPr>
                        <a:t>3.568.986</a:t>
                      </a:r>
                    </a:p>
                  </a:txBody>
                  <a:tcPr marL="5836" marR="5836" marT="5837" marB="0" anchor="b">
                    <a:lnL>
                      <a:noFill/>
                    </a:lnL>
                    <a:lnR>
                      <a:noFill/>
                    </a:lnR>
                    <a:lnT>
                      <a:noFill/>
                    </a:lnT>
                    <a:lnB>
                      <a:noFill/>
                    </a:lnB>
                    <a:solidFill>
                      <a:schemeClr val="bg2">
                        <a:lumMod val="60000"/>
                        <a:lumOff val="40000"/>
                      </a:schemeClr>
                    </a:solidFill>
                  </a:tcPr>
                </a:tc>
                <a:tc>
                  <a:txBody>
                    <a:bodyPr/>
                    <a:lstStyle/>
                    <a:p>
                      <a:pPr algn="r" fontAlgn="b"/>
                      <a:r>
                        <a:rPr lang="es-ES" sz="1400" b="0" i="0" u="none" strike="noStrike" dirty="0">
                          <a:solidFill>
                            <a:srgbClr val="000000"/>
                          </a:solidFill>
                          <a:effectLst/>
                          <a:latin typeface="Arial Narrow" panose="020B0606020202030204" pitchFamily="34" charset="0"/>
                        </a:rPr>
                        <a:t>932.921</a:t>
                      </a:r>
                    </a:p>
                  </a:txBody>
                  <a:tcPr marL="5836" marR="5836" marT="5837" marB="0" anchor="b">
                    <a:lnL>
                      <a:noFill/>
                    </a:lnL>
                    <a:lnR>
                      <a:noFill/>
                    </a:lnR>
                    <a:lnT>
                      <a:noFill/>
                    </a:lnT>
                    <a:lnB>
                      <a:noFill/>
                    </a:lnB>
                    <a:solidFill>
                      <a:schemeClr val="bg2">
                        <a:lumMod val="60000"/>
                        <a:lumOff val="40000"/>
                      </a:schemeClr>
                    </a:solidFill>
                  </a:tcPr>
                </a:tc>
                <a:extLst>
                  <a:ext uri="{0D108BD9-81ED-4DB2-BD59-A6C34878D82A}">
                    <a16:rowId xmlns:a16="http://schemas.microsoft.com/office/drawing/2014/main" val="10006"/>
                  </a:ext>
                </a:extLst>
              </a:tr>
              <a:tr h="219245">
                <a:tc>
                  <a:txBody>
                    <a:bodyPr/>
                    <a:lstStyle/>
                    <a:p>
                      <a:pPr algn="ctr" fontAlgn="ctr"/>
                      <a:r>
                        <a:rPr lang="es-ES" sz="1400" b="1" i="0" u="none" strike="noStrike" dirty="0">
                          <a:solidFill>
                            <a:srgbClr val="000000"/>
                          </a:solidFill>
                          <a:effectLst/>
                          <a:latin typeface="Arial Narrow" panose="020B0606020202030204" pitchFamily="34" charset="0"/>
                        </a:rPr>
                        <a:t>2002</a:t>
                      </a:r>
                    </a:p>
                  </a:txBody>
                  <a:tcPr marL="5836" marR="5836" marT="5837" marB="0" anchor="ctr">
                    <a:lnL>
                      <a:noFill/>
                    </a:lnL>
                    <a:lnR>
                      <a:noFill/>
                    </a:lnR>
                    <a:lnT>
                      <a:noFill/>
                    </a:lnT>
                    <a:lnB>
                      <a:noFill/>
                    </a:lnB>
                    <a:solidFill>
                      <a:schemeClr val="bg2">
                        <a:lumMod val="60000"/>
                        <a:lumOff val="40000"/>
                      </a:schemeClr>
                    </a:solidFill>
                  </a:tcPr>
                </a:tc>
                <a:tc>
                  <a:txBody>
                    <a:bodyPr/>
                    <a:lstStyle/>
                    <a:p>
                      <a:pPr algn="r" fontAlgn="b"/>
                      <a:r>
                        <a:rPr lang="es-ES" sz="1400" b="0" i="0" u="none" strike="noStrike">
                          <a:solidFill>
                            <a:srgbClr val="000000"/>
                          </a:solidFill>
                          <a:effectLst/>
                          <a:latin typeface="Arial Narrow" panose="020B0606020202030204" pitchFamily="34" charset="0"/>
                        </a:rPr>
                        <a:t>3.587.674</a:t>
                      </a:r>
                    </a:p>
                  </a:txBody>
                  <a:tcPr marL="5836" marR="5836" marT="5837" marB="0" anchor="b">
                    <a:lnL>
                      <a:noFill/>
                    </a:lnL>
                    <a:lnR>
                      <a:noFill/>
                    </a:lnR>
                    <a:lnT>
                      <a:noFill/>
                    </a:lnT>
                    <a:lnB>
                      <a:noFill/>
                    </a:lnB>
                    <a:solidFill>
                      <a:schemeClr val="bg2">
                        <a:lumMod val="60000"/>
                        <a:lumOff val="40000"/>
                      </a:schemeClr>
                    </a:solidFill>
                  </a:tcPr>
                </a:tc>
                <a:tc>
                  <a:txBody>
                    <a:bodyPr/>
                    <a:lstStyle/>
                    <a:p>
                      <a:pPr algn="r" fontAlgn="b"/>
                      <a:r>
                        <a:rPr lang="es-ES" sz="1400" b="0" i="0" u="none" strike="noStrike" dirty="0">
                          <a:solidFill>
                            <a:srgbClr val="000000"/>
                          </a:solidFill>
                          <a:effectLst/>
                          <a:latin typeface="Arial Narrow" panose="020B0606020202030204" pitchFamily="34" charset="0"/>
                        </a:rPr>
                        <a:t>932.211</a:t>
                      </a:r>
                    </a:p>
                  </a:txBody>
                  <a:tcPr marL="5836" marR="5836" marT="5837" marB="0" anchor="b">
                    <a:lnL>
                      <a:noFill/>
                    </a:lnL>
                    <a:lnR>
                      <a:noFill/>
                    </a:lnR>
                    <a:lnT>
                      <a:noFill/>
                    </a:lnT>
                    <a:lnB>
                      <a:noFill/>
                    </a:lnB>
                    <a:solidFill>
                      <a:schemeClr val="bg2">
                        <a:lumMod val="60000"/>
                        <a:lumOff val="40000"/>
                      </a:schemeClr>
                    </a:solidFill>
                  </a:tcPr>
                </a:tc>
                <a:extLst>
                  <a:ext uri="{0D108BD9-81ED-4DB2-BD59-A6C34878D82A}">
                    <a16:rowId xmlns:a16="http://schemas.microsoft.com/office/drawing/2014/main" val="10007"/>
                  </a:ext>
                </a:extLst>
              </a:tr>
              <a:tr h="219245">
                <a:tc>
                  <a:txBody>
                    <a:bodyPr/>
                    <a:lstStyle/>
                    <a:p>
                      <a:pPr algn="ctr" fontAlgn="ctr"/>
                      <a:r>
                        <a:rPr lang="es-ES" sz="1400" b="1" i="0" u="none" strike="noStrike" dirty="0">
                          <a:solidFill>
                            <a:srgbClr val="000000"/>
                          </a:solidFill>
                          <a:effectLst/>
                          <a:latin typeface="Arial Narrow" panose="020B0606020202030204" pitchFamily="34" charset="0"/>
                        </a:rPr>
                        <a:t>2003</a:t>
                      </a:r>
                    </a:p>
                  </a:txBody>
                  <a:tcPr marL="5836" marR="5836" marT="5837" marB="0" anchor="ctr">
                    <a:lnL>
                      <a:noFill/>
                    </a:lnL>
                    <a:lnR>
                      <a:noFill/>
                    </a:lnR>
                    <a:lnT>
                      <a:noFill/>
                    </a:lnT>
                    <a:lnB>
                      <a:noFill/>
                    </a:lnB>
                    <a:solidFill>
                      <a:schemeClr val="bg2">
                        <a:lumMod val="60000"/>
                        <a:lumOff val="40000"/>
                      </a:schemeClr>
                    </a:solidFill>
                  </a:tcPr>
                </a:tc>
                <a:tc>
                  <a:txBody>
                    <a:bodyPr/>
                    <a:lstStyle/>
                    <a:p>
                      <a:pPr algn="r" fontAlgn="b"/>
                      <a:r>
                        <a:rPr lang="es-ES" sz="1400" b="0" i="0" u="none" strike="noStrike">
                          <a:solidFill>
                            <a:srgbClr val="000000"/>
                          </a:solidFill>
                          <a:effectLst/>
                          <a:latin typeface="Arial Narrow" panose="020B0606020202030204" pitchFamily="34" charset="0"/>
                        </a:rPr>
                        <a:t>3.496.198</a:t>
                      </a:r>
                    </a:p>
                  </a:txBody>
                  <a:tcPr marL="5836" marR="5836" marT="5837" marB="0" anchor="b">
                    <a:lnL>
                      <a:noFill/>
                    </a:lnL>
                    <a:lnR>
                      <a:noFill/>
                    </a:lnR>
                    <a:lnT>
                      <a:noFill/>
                    </a:lnT>
                    <a:lnB>
                      <a:noFill/>
                    </a:lnB>
                    <a:solidFill>
                      <a:schemeClr val="bg2">
                        <a:lumMod val="60000"/>
                        <a:lumOff val="40000"/>
                      </a:schemeClr>
                    </a:solidFill>
                  </a:tcPr>
                </a:tc>
                <a:tc>
                  <a:txBody>
                    <a:bodyPr/>
                    <a:lstStyle/>
                    <a:p>
                      <a:pPr algn="r" fontAlgn="b"/>
                      <a:r>
                        <a:rPr lang="es-ES" sz="1400" b="0" i="0" u="none" strike="noStrike" dirty="0">
                          <a:solidFill>
                            <a:srgbClr val="000000"/>
                          </a:solidFill>
                          <a:effectLst/>
                          <a:latin typeface="Arial Narrow" panose="020B0606020202030204" pitchFamily="34" charset="0"/>
                        </a:rPr>
                        <a:t>921.038</a:t>
                      </a:r>
                    </a:p>
                  </a:txBody>
                  <a:tcPr marL="5836" marR="5836" marT="5837" marB="0" anchor="b">
                    <a:lnL>
                      <a:noFill/>
                    </a:lnL>
                    <a:lnR>
                      <a:noFill/>
                    </a:lnR>
                    <a:lnT>
                      <a:noFill/>
                    </a:lnT>
                    <a:lnB>
                      <a:noFill/>
                    </a:lnB>
                    <a:solidFill>
                      <a:schemeClr val="bg2">
                        <a:lumMod val="60000"/>
                        <a:lumOff val="40000"/>
                      </a:schemeClr>
                    </a:solidFill>
                  </a:tcPr>
                </a:tc>
                <a:extLst>
                  <a:ext uri="{0D108BD9-81ED-4DB2-BD59-A6C34878D82A}">
                    <a16:rowId xmlns:a16="http://schemas.microsoft.com/office/drawing/2014/main" val="10008"/>
                  </a:ext>
                </a:extLst>
              </a:tr>
              <a:tr h="219245">
                <a:tc>
                  <a:txBody>
                    <a:bodyPr/>
                    <a:lstStyle/>
                    <a:p>
                      <a:pPr algn="ctr" fontAlgn="ctr"/>
                      <a:r>
                        <a:rPr lang="es-ES" sz="1400" b="1" i="0" u="none" strike="noStrike" dirty="0">
                          <a:solidFill>
                            <a:srgbClr val="000000"/>
                          </a:solidFill>
                          <a:effectLst/>
                          <a:latin typeface="Arial Narrow" panose="020B0606020202030204" pitchFamily="34" charset="0"/>
                        </a:rPr>
                        <a:t>2004</a:t>
                      </a:r>
                    </a:p>
                  </a:txBody>
                  <a:tcPr marL="5836" marR="5836" marT="5837" marB="0" anchor="ctr">
                    <a:lnL>
                      <a:noFill/>
                    </a:lnL>
                    <a:lnR>
                      <a:noFill/>
                    </a:lnR>
                    <a:lnT>
                      <a:noFill/>
                    </a:lnT>
                    <a:lnB>
                      <a:noFill/>
                    </a:lnB>
                    <a:solidFill>
                      <a:schemeClr val="bg2">
                        <a:lumMod val="60000"/>
                        <a:lumOff val="40000"/>
                      </a:schemeClr>
                    </a:solidFill>
                  </a:tcPr>
                </a:tc>
                <a:tc>
                  <a:txBody>
                    <a:bodyPr/>
                    <a:lstStyle/>
                    <a:p>
                      <a:pPr algn="r" fontAlgn="b"/>
                      <a:r>
                        <a:rPr lang="es-ES" sz="1400" b="0" i="0" u="none" strike="noStrike">
                          <a:solidFill>
                            <a:srgbClr val="000000"/>
                          </a:solidFill>
                          <a:effectLst/>
                          <a:latin typeface="Arial Narrow" panose="020B0606020202030204" pitchFamily="34" charset="0"/>
                        </a:rPr>
                        <a:t>3.491.733</a:t>
                      </a:r>
                    </a:p>
                  </a:txBody>
                  <a:tcPr marL="5836" marR="5836" marT="5837" marB="0" anchor="b">
                    <a:lnL>
                      <a:noFill/>
                    </a:lnL>
                    <a:lnR>
                      <a:noFill/>
                    </a:lnR>
                    <a:lnT>
                      <a:noFill/>
                    </a:lnT>
                    <a:lnB>
                      <a:noFill/>
                    </a:lnB>
                    <a:solidFill>
                      <a:schemeClr val="bg2">
                        <a:lumMod val="60000"/>
                        <a:lumOff val="40000"/>
                      </a:schemeClr>
                    </a:solidFill>
                  </a:tcPr>
                </a:tc>
                <a:tc>
                  <a:txBody>
                    <a:bodyPr/>
                    <a:lstStyle/>
                    <a:p>
                      <a:pPr algn="r" fontAlgn="b"/>
                      <a:r>
                        <a:rPr lang="es-ES" sz="1400" b="0" i="0" u="none" strike="noStrike" dirty="0">
                          <a:solidFill>
                            <a:srgbClr val="000000"/>
                          </a:solidFill>
                          <a:effectLst/>
                          <a:latin typeface="Arial Narrow" panose="020B0606020202030204" pitchFamily="34" charset="0"/>
                        </a:rPr>
                        <a:t>949.281</a:t>
                      </a:r>
                    </a:p>
                  </a:txBody>
                  <a:tcPr marL="5836" marR="5836" marT="5837" marB="0" anchor="b">
                    <a:lnL>
                      <a:noFill/>
                    </a:lnL>
                    <a:lnR>
                      <a:noFill/>
                    </a:lnR>
                    <a:lnT>
                      <a:noFill/>
                    </a:lnT>
                    <a:lnB>
                      <a:noFill/>
                    </a:lnB>
                    <a:solidFill>
                      <a:schemeClr val="bg2">
                        <a:lumMod val="60000"/>
                        <a:lumOff val="40000"/>
                      </a:schemeClr>
                    </a:solidFill>
                  </a:tcPr>
                </a:tc>
                <a:extLst>
                  <a:ext uri="{0D108BD9-81ED-4DB2-BD59-A6C34878D82A}">
                    <a16:rowId xmlns:a16="http://schemas.microsoft.com/office/drawing/2014/main" val="10009"/>
                  </a:ext>
                </a:extLst>
              </a:tr>
              <a:tr h="219245">
                <a:tc>
                  <a:txBody>
                    <a:bodyPr/>
                    <a:lstStyle/>
                    <a:p>
                      <a:pPr algn="ctr" fontAlgn="ctr"/>
                      <a:r>
                        <a:rPr lang="es-ES" sz="1400" b="1" i="0" u="none" strike="noStrike" dirty="0">
                          <a:solidFill>
                            <a:srgbClr val="000000"/>
                          </a:solidFill>
                          <a:effectLst/>
                          <a:latin typeface="Arial Narrow" panose="020B0606020202030204" pitchFamily="34" charset="0"/>
                        </a:rPr>
                        <a:t>2005</a:t>
                      </a:r>
                    </a:p>
                  </a:txBody>
                  <a:tcPr marL="5836" marR="5836" marT="5837" marB="0" anchor="ctr">
                    <a:lnL>
                      <a:noFill/>
                    </a:lnL>
                    <a:lnR>
                      <a:noFill/>
                    </a:lnR>
                    <a:lnT>
                      <a:noFill/>
                    </a:lnT>
                    <a:lnB>
                      <a:noFill/>
                    </a:lnB>
                    <a:solidFill>
                      <a:schemeClr val="bg2">
                        <a:lumMod val="60000"/>
                        <a:lumOff val="40000"/>
                      </a:schemeClr>
                    </a:solidFill>
                  </a:tcPr>
                </a:tc>
                <a:tc>
                  <a:txBody>
                    <a:bodyPr/>
                    <a:lstStyle/>
                    <a:p>
                      <a:pPr algn="r" fontAlgn="b"/>
                      <a:r>
                        <a:rPr lang="es-ES" sz="1400" b="0" i="0" u="none" strike="noStrike">
                          <a:solidFill>
                            <a:srgbClr val="000000"/>
                          </a:solidFill>
                          <a:effectLst/>
                          <a:latin typeface="Arial Narrow" panose="020B0606020202030204" pitchFamily="34" charset="0"/>
                        </a:rPr>
                        <a:t>3.584.266</a:t>
                      </a:r>
                    </a:p>
                  </a:txBody>
                  <a:tcPr marL="5836" marR="5836" marT="5837" marB="0" anchor="b">
                    <a:lnL>
                      <a:noFill/>
                    </a:lnL>
                    <a:lnR>
                      <a:noFill/>
                    </a:lnR>
                    <a:lnT>
                      <a:noFill/>
                    </a:lnT>
                    <a:lnB>
                      <a:noFill/>
                    </a:lnB>
                    <a:solidFill>
                      <a:schemeClr val="bg2">
                        <a:lumMod val="60000"/>
                        <a:lumOff val="40000"/>
                      </a:schemeClr>
                    </a:solidFill>
                  </a:tcPr>
                </a:tc>
                <a:tc>
                  <a:txBody>
                    <a:bodyPr/>
                    <a:lstStyle/>
                    <a:p>
                      <a:pPr algn="r" fontAlgn="b"/>
                      <a:r>
                        <a:rPr lang="es-ES" sz="1400" b="0" i="0" u="none" strike="noStrike" dirty="0">
                          <a:solidFill>
                            <a:srgbClr val="000000"/>
                          </a:solidFill>
                          <a:effectLst/>
                          <a:latin typeface="Arial Narrow" panose="020B0606020202030204" pitchFamily="34" charset="0"/>
                        </a:rPr>
                        <a:t>1.013.138</a:t>
                      </a:r>
                    </a:p>
                  </a:txBody>
                  <a:tcPr marL="5836" marR="5836" marT="5837" marB="0" anchor="b">
                    <a:lnL>
                      <a:noFill/>
                    </a:lnL>
                    <a:lnR>
                      <a:noFill/>
                    </a:lnR>
                    <a:lnT>
                      <a:noFill/>
                    </a:lnT>
                    <a:lnB>
                      <a:noFill/>
                    </a:lnB>
                    <a:solidFill>
                      <a:schemeClr val="bg2">
                        <a:lumMod val="60000"/>
                        <a:lumOff val="40000"/>
                      </a:schemeClr>
                    </a:solidFill>
                  </a:tcPr>
                </a:tc>
                <a:extLst>
                  <a:ext uri="{0D108BD9-81ED-4DB2-BD59-A6C34878D82A}">
                    <a16:rowId xmlns:a16="http://schemas.microsoft.com/office/drawing/2014/main" val="10010"/>
                  </a:ext>
                </a:extLst>
              </a:tr>
              <a:tr h="219245">
                <a:tc>
                  <a:txBody>
                    <a:bodyPr/>
                    <a:lstStyle/>
                    <a:p>
                      <a:pPr algn="ctr" fontAlgn="ctr"/>
                      <a:r>
                        <a:rPr lang="es-ES" sz="1400" b="1" i="0" u="none" strike="noStrike" dirty="0">
                          <a:solidFill>
                            <a:srgbClr val="000000"/>
                          </a:solidFill>
                          <a:effectLst/>
                          <a:latin typeface="Arial Narrow" panose="020B0606020202030204" pitchFamily="34" charset="0"/>
                        </a:rPr>
                        <a:t>2006</a:t>
                      </a:r>
                    </a:p>
                  </a:txBody>
                  <a:tcPr marL="5836" marR="5836" marT="5837" marB="0" anchor="ctr">
                    <a:lnL>
                      <a:noFill/>
                    </a:lnL>
                    <a:lnR>
                      <a:noFill/>
                    </a:lnR>
                    <a:lnT>
                      <a:noFill/>
                    </a:lnT>
                    <a:lnB>
                      <a:noFill/>
                    </a:lnB>
                    <a:solidFill>
                      <a:schemeClr val="bg2">
                        <a:lumMod val="60000"/>
                        <a:lumOff val="40000"/>
                      </a:schemeClr>
                    </a:solidFill>
                  </a:tcPr>
                </a:tc>
                <a:tc>
                  <a:txBody>
                    <a:bodyPr/>
                    <a:lstStyle/>
                    <a:p>
                      <a:pPr algn="r" fontAlgn="b"/>
                      <a:r>
                        <a:rPr lang="es-ES" sz="1400" b="0" i="0" u="none" strike="noStrike" dirty="0">
                          <a:solidFill>
                            <a:srgbClr val="000000"/>
                          </a:solidFill>
                          <a:effectLst/>
                          <a:latin typeface="Arial Narrow" panose="020B0606020202030204" pitchFamily="34" charset="0"/>
                        </a:rPr>
                        <a:t>3.602.042</a:t>
                      </a:r>
                    </a:p>
                  </a:txBody>
                  <a:tcPr marL="5836" marR="5836" marT="5837" marB="0" anchor="b">
                    <a:lnL>
                      <a:noFill/>
                    </a:lnL>
                    <a:lnR>
                      <a:noFill/>
                    </a:lnR>
                    <a:lnT>
                      <a:noFill/>
                    </a:lnT>
                    <a:lnB>
                      <a:noFill/>
                    </a:lnB>
                    <a:solidFill>
                      <a:schemeClr val="bg2">
                        <a:lumMod val="60000"/>
                        <a:lumOff val="40000"/>
                      </a:schemeClr>
                    </a:solidFill>
                  </a:tcPr>
                </a:tc>
                <a:tc>
                  <a:txBody>
                    <a:bodyPr/>
                    <a:lstStyle/>
                    <a:p>
                      <a:pPr algn="r" fontAlgn="b"/>
                      <a:r>
                        <a:rPr lang="es-ES" sz="1400" b="0" i="0" u="none" strike="noStrike" dirty="0">
                          <a:solidFill>
                            <a:srgbClr val="000000"/>
                          </a:solidFill>
                          <a:effectLst/>
                          <a:latin typeface="Arial Narrow" panose="020B0606020202030204" pitchFamily="34" charset="0"/>
                        </a:rPr>
                        <a:t>1.030.497</a:t>
                      </a:r>
                    </a:p>
                  </a:txBody>
                  <a:tcPr marL="5836" marR="5836" marT="5837" marB="0" anchor="b">
                    <a:lnL>
                      <a:noFill/>
                    </a:lnL>
                    <a:lnR>
                      <a:noFill/>
                    </a:lnR>
                    <a:lnT>
                      <a:noFill/>
                    </a:lnT>
                    <a:lnB>
                      <a:noFill/>
                    </a:lnB>
                    <a:solidFill>
                      <a:schemeClr val="bg2">
                        <a:lumMod val="60000"/>
                        <a:lumOff val="40000"/>
                      </a:schemeClr>
                    </a:solidFill>
                  </a:tcPr>
                </a:tc>
                <a:extLst>
                  <a:ext uri="{0D108BD9-81ED-4DB2-BD59-A6C34878D82A}">
                    <a16:rowId xmlns:a16="http://schemas.microsoft.com/office/drawing/2014/main" val="10011"/>
                  </a:ext>
                </a:extLst>
              </a:tr>
              <a:tr h="219245">
                <a:tc>
                  <a:txBody>
                    <a:bodyPr/>
                    <a:lstStyle/>
                    <a:p>
                      <a:pPr algn="ctr" fontAlgn="ctr"/>
                      <a:r>
                        <a:rPr lang="es-ES" sz="1400" b="1" i="0" u="none" strike="noStrike" dirty="0">
                          <a:solidFill>
                            <a:srgbClr val="000000"/>
                          </a:solidFill>
                          <a:effectLst/>
                          <a:latin typeface="Arial Narrow" panose="020B0606020202030204" pitchFamily="34" charset="0"/>
                        </a:rPr>
                        <a:t>2007</a:t>
                      </a:r>
                    </a:p>
                  </a:txBody>
                  <a:tcPr marL="5836" marR="5836" marT="5837" marB="0" anchor="ctr">
                    <a:lnL>
                      <a:noFill/>
                    </a:lnL>
                    <a:lnR>
                      <a:noFill/>
                    </a:lnR>
                    <a:lnT>
                      <a:noFill/>
                    </a:lnT>
                    <a:lnB>
                      <a:noFill/>
                    </a:lnB>
                    <a:solidFill>
                      <a:schemeClr val="bg2">
                        <a:lumMod val="40000"/>
                        <a:lumOff val="60000"/>
                      </a:schemeClr>
                    </a:solidFill>
                  </a:tcPr>
                </a:tc>
                <a:tc>
                  <a:txBody>
                    <a:bodyPr/>
                    <a:lstStyle/>
                    <a:p>
                      <a:pPr algn="r" fontAlgn="b"/>
                      <a:r>
                        <a:rPr lang="es-ES" sz="1400" b="0" i="0" u="none" strike="noStrike" dirty="0">
                          <a:solidFill>
                            <a:srgbClr val="000000"/>
                          </a:solidFill>
                          <a:effectLst/>
                          <a:latin typeface="Arial Narrow" panose="020B0606020202030204" pitchFamily="34" charset="0"/>
                        </a:rPr>
                        <a:t>3.579.528</a:t>
                      </a:r>
                    </a:p>
                  </a:txBody>
                  <a:tcPr marL="5836" marR="5836" marT="5837" marB="0" anchor="b">
                    <a:lnL>
                      <a:noFill/>
                    </a:lnL>
                    <a:lnR>
                      <a:noFill/>
                    </a:lnR>
                    <a:lnT>
                      <a:noFill/>
                    </a:lnT>
                    <a:lnB>
                      <a:noFill/>
                    </a:lnB>
                    <a:solidFill>
                      <a:schemeClr val="bg2">
                        <a:lumMod val="40000"/>
                        <a:lumOff val="60000"/>
                      </a:schemeClr>
                    </a:solidFill>
                  </a:tcPr>
                </a:tc>
                <a:tc>
                  <a:txBody>
                    <a:bodyPr/>
                    <a:lstStyle/>
                    <a:p>
                      <a:pPr algn="r" fontAlgn="b"/>
                      <a:r>
                        <a:rPr lang="es-ES" sz="1400" b="0" i="0" u="none" strike="noStrike" dirty="0">
                          <a:solidFill>
                            <a:srgbClr val="000000"/>
                          </a:solidFill>
                          <a:effectLst/>
                          <a:latin typeface="Arial Narrow" panose="020B0606020202030204" pitchFamily="34" charset="0"/>
                        </a:rPr>
                        <a:t>1.066.315</a:t>
                      </a:r>
                    </a:p>
                  </a:txBody>
                  <a:tcPr marL="5836" marR="5836" marT="5837" marB="0" anchor="b">
                    <a:lnL>
                      <a:noFill/>
                    </a:lnL>
                    <a:lnR>
                      <a:noFill/>
                    </a:lnR>
                    <a:lnT>
                      <a:noFill/>
                    </a:lnT>
                    <a:lnB>
                      <a:noFill/>
                    </a:lnB>
                    <a:solidFill>
                      <a:schemeClr val="bg2">
                        <a:lumMod val="40000"/>
                        <a:lumOff val="60000"/>
                      </a:schemeClr>
                    </a:solidFill>
                  </a:tcPr>
                </a:tc>
                <a:extLst>
                  <a:ext uri="{0D108BD9-81ED-4DB2-BD59-A6C34878D82A}">
                    <a16:rowId xmlns:a16="http://schemas.microsoft.com/office/drawing/2014/main" val="10012"/>
                  </a:ext>
                </a:extLst>
              </a:tr>
              <a:tr h="219245">
                <a:tc>
                  <a:txBody>
                    <a:bodyPr/>
                    <a:lstStyle/>
                    <a:p>
                      <a:pPr algn="ctr" fontAlgn="ctr"/>
                      <a:r>
                        <a:rPr lang="es-ES" sz="1400" b="1" i="0" u="none" strike="noStrike" dirty="0">
                          <a:solidFill>
                            <a:srgbClr val="000000"/>
                          </a:solidFill>
                          <a:effectLst/>
                          <a:latin typeface="Arial Narrow" panose="020B0606020202030204" pitchFamily="34" charset="0"/>
                        </a:rPr>
                        <a:t>2008</a:t>
                      </a:r>
                    </a:p>
                  </a:txBody>
                  <a:tcPr marL="5836" marR="5836" marT="5837" marB="0" anchor="ctr">
                    <a:lnL>
                      <a:noFill/>
                    </a:lnL>
                    <a:lnR>
                      <a:noFill/>
                    </a:lnR>
                    <a:lnT>
                      <a:noFill/>
                    </a:lnT>
                    <a:lnB>
                      <a:noFill/>
                    </a:lnB>
                    <a:solidFill>
                      <a:schemeClr val="bg2">
                        <a:lumMod val="40000"/>
                        <a:lumOff val="60000"/>
                      </a:schemeClr>
                    </a:solidFill>
                  </a:tcPr>
                </a:tc>
                <a:tc>
                  <a:txBody>
                    <a:bodyPr/>
                    <a:lstStyle/>
                    <a:p>
                      <a:pPr algn="r" fontAlgn="b"/>
                      <a:r>
                        <a:rPr lang="es-ES" sz="1400" b="0" i="0" u="none" strike="noStrike">
                          <a:solidFill>
                            <a:srgbClr val="000000"/>
                          </a:solidFill>
                          <a:effectLst/>
                          <a:latin typeface="Arial Narrow" panose="020B0606020202030204" pitchFamily="34" charset="0"/>
                        </a:rPr>
                        <a:t>3.550.088</a:t>
                      </a:r>
                    </a:p>
                  </a:txBody>
                  <a:tcPr marL="5836" marR="5836" marT="5837" marB="0" anchor="b">
                    <a:lnL>
                      <a:noFill/>
                    </a:lnL>
                    <a:lnR>
                      <a:noFill/>
                    </a:lnR>
                    <a:lnT>
                      <a:noFill/>
                    </a:lnT>
                    <a:lnB>
                      <a:noFill/>
                    </a:lnB>
                    <a:solidFill>
                      <a:schemeClr val="bg2">
                        <a:lumMod val="40000"/>
                        <a:lumOff val="60000"/>
                      </a:schemeClr>
                    </a:solidFill>
                  </a:tcPr>
                </a:tc>
                <a:tc>
                  <a:txBody>
                    <a:bodyPr/>
                    <a:lstStyle/>
                    <a:p>
                      <a:pPr algn="r" fontAlgn="b"/>
                      <a:r>
                        <a:rPr lang="es-ES" sz="1400" b="0" i="0" u="none" strike="noStrike" dirty="0">
                          <a:solidFill>
                            <a:srgbClr val="000000"/>
                          </a:solidFill>
                          <a:effectLst/>
                          <a:latin typeface="Arial Narrow" panose="020B0606020202030204" pitchFamily="34" charset="0"/>
                        </a:rPr>
                        <a:t>1.113.937</a:t>
                      </a:r>
                    </a:p>
                  </a:txBody>
                  <a:tcPr marL="5836" marR="5836" marT="5837" marB="0" anchor="b">
                    <a:lnL>
                      <a:noFill/>
                    </a:lnL>
                    <a:lnR>
                      <a:noFill/>
                    </a:lnR>
                    <a:lnT>
                      <a:noFill/>
                    </a:lnT>
                    <a:lnB>
                      <a:noFill/>
                    </a:lnB>
                    <a:solidFill>
                      <a:schemeClr val="bg2">
                        <a:lumMod val="40000"/>
                        <a:lumOff val="60000"/>
                      </a:schemeClr>
                    </a:solidFill>
                  </a:tcPr>
                </a:tc>
                <a:extLst>
                  <a:ext uri="{0D108BD9-81ED-4DB2-BD59-A6C34878D82A}">
                    <a16:rowId xmlns:a16="http://schemas.microsoft.com/office/drawing/2014/main" val="10013"/>
                  </a:ext>
                </a:extLst>
              </a:tr>
              <a:tr h="219245">
                <a:tc>
                  <a:txBody>
                    <a:bodyPr/>
                    <a:lstStyle/>
                    <a:p>
                      <a:pPr algn="ctr" fontAlgn="ctr"/>
                      <a:r>
                        <a:rPr lang="es-ES" sz="1400" b="1" i="0" u="none" strike="noStrike" dirty="0">
                          <a:solidFill>
                            <a:srgbClr val="000000"/>
                          </a:solidFill>
                          <a:effectLst/>
                          <a:latin typeface="Arial Narrow" panose="020B0606020202030204" pitchFamily="34" charset="0"/>
                        </a:rPr>
                        <a:t>2009</a:t>
                      </a:r>
                    </a:p>
                  </a:txBody>
                  <a:tcPr marL="5836" marR="5836" marT="5837" marB="0" anchor="ctr">
                    <a:lnL>
                      <a:noFill/>
                    </a:lnL>
                    <a:lnR>
                      <a:noFill/>
                    </a:lnR>
                    <a:lnT>
                      <a:noFill/>
                    </a:lnT>
                    <a:lnB>
                      <a:noFill/>
                    </a:lnB>
                    <a:solidFill>
                      <a:schemeClr val="bg2">
                        <a:lumMod val="40000"/>
                        <a:lumOff val="60000"/>
                      </a:schemeClr>
                    </a:solidFill>
                  </a:tcPr>
                </a:tc>
                <a:tc>
                  <a:txBody>
                    <a:bodyPr/>
                    <a:lstStyle/>
                    <a:p>
                      <a:pPr algn="r" fontAlgn="b"/>
                      <a:r>
                        <a:rPr lang="es-ES" sz="1400" b="0" i="0" u="none" strike="noStrike">
                          <a:solidFill>
                            <a:srgbClr val="000000"/>
                          </a:solidFill>
                          <a:effectLst/>
                          <a:latin typeface="Arial Narrow" panose="020B0606020202030204" pitchFamily="34" charset="0"/>
                        </a:rPr>
                        <a:t>3.509.259</a:t>
                      </a:r>
                    </a:p>
                  </a:txBody>
                  <a:tcPr marL="5836" marR="5836" marT="5837" marB="0" anchor="b">
                    <a:lnL>
                      <a:noFill/>
                    </a:lnL>
                    <a:lnR>
                      <a:noFill/>
                    </a:lnR>
                    <a:lnT>
                      <a:noFill/>
                    </a:lnT>
                    <a:lnB>
                      <a:noFill/>
                    </a:lnB>
                    <a:solidFill>
                      <a:schemeClr val="bg2">
                        <a:lumMod val="40000"/>
                        <a:lumOff val="60000"/>
                      </a:schemeClr>
                    </a:solidFill>
                  </a:tcPr>
                </a:tc>
                <a:tc>
                  <a:txBody>
                    <a:bodyPr/>
                    <a:lstStyle/>
                    <a:p>
                      <a:pPr algn="r" fontAlgn="b"/>
                      <a:r>
                        <a:rPr lang="es-ES" sz="1400" b="0" i="0" u="none" strike="noStrike" dirty="0">
                          <a:solidFill>
                            <a:srgbClr val="000000"/>
                          </a:solidFill>
                          <a:effectLst/>
                          <a:latin typeface="Arial Narrow" panose="020B0606020202030204" pitchFamily="34" charset="0"/>
                        </a:rPr>
                        <a:t>1.134.171</a:t>
                      </a:r>
                    </a:p>
                  </a:txBody>
                  <a:tcPr marL="5836" marR="5836" marT="5837" marB="0" anchor="b">
                    <a:lnL>
                      <a:noFill/>
                    </a:lnL>
                    <a:lnR>
                      <a:noFill/>
                    </a:lnR>
                    <a:lnT>
                      <a:noFill/>
                    </a:lnT>
                    <a:lnB>
                      <a:noFill/>
                    </a:lnB>
                    <a:solidFill>
                      <a:schemeClr val="bg2">
                        <a:lumMod val="40000"/>
                        <a:lumOff val="60000"/>
                      </a:schemeClr>
                    </a:solidFill>
                  </a:tcPr>
                </a:tc>
                <a:extLst>
                  <a:ext uri="{0D108BD9-81ED-4DB2-BD59-A6C34878D82A}">
                    <a16:rowId xmlns:a16="http://schemas.microsoft.com/office/drawing/2014/main" val="10014"/>
                  </a:ext>
                </a:extLst>
              </a:tr>
              <a:tr h="219245">
                <a:tc>
                  <a:txBody>
                    <a:bodyPr/>
                    <a:lstStyle/>
                    <a:p>
                      <a:pPr algn="ctr" fontAlgn="ctr"/>
                      <a:r>
                        <a:rPr lang="es-ES" sz="1400" b="1" i="0" u="none" strike="noStrike" dirty="0">
                          <a:solidFill>
                            <a:srgbClr val="000000"/>
                          </a:solidFill>
                          <a:effectLst/>
                          <a:latin typeface="Arial Narrow" panose="020B0606020202030204" pitchFamily="34" charset="0"/>
                        </a:rPr>
                        <a:t>2010</a:t>
                      </a:r>
                    </a:p>
                  </a:txBody>
                  <a:tcPr marL="5836" marR="5836" marT="5837" marB="0" anchor="ctr">
                    <a:lnL>
                      <a:noFill/>
                    </a:lnL>
                    <a:lnR>
                      <a:noFill/>
                    </a:lnR>
                    <a:lnT>
                      <a:noFill/>
                    </a:lnT>
                    <a:lnB>
                      <a:noFill/>
                    </a:lnB>
                    <a:solidFill>
                      <a:schemeClr val="bg2">
                        <a:lumMod val="40000"/>
                        <a:lumOff val="60000"/>
                      </a:schemeClr>
                    </a:solidFill>
                  </a:tcPr>
                </a:tc>
                <a:tc>
                  <a:txBody>
                    <a:bodyPr/>
                    <a:lstStyle/>
                    <a:p>
                      <a:pPr algn="r" fontAlgn="b"/>
                      <a:r>
                        <a:rPr lang="es-ES" sz="1400" b="0" i="0" u="none" strike="noStrike">
                          <a:solidFill>
                            <a:srgbClr val="000000"/>
                          </a:solidFill>
                          <a:effectLst/>
                          <a:latin typeface="Arial Narrow" panose="020B0606020202030204" pitchFamily="34" charset="0"/>
                        </a:rPr>
                        <a:t>3.484.217</a:t>
                      </a:r>
                    </a:p>
                  </a:txBody>
                  <a:tcPr marL="5836" marR="5836" marT="5837" marB="0" anchor="b">
                    <a:lnL>
                      <a:noFill/>
                    </a:lnL>
                    <a:lnR>
                      <a:noFill/>
                    </a:lnR>
                    <a:lnT>
                      <a:noFill/>
                    </a:lnT>
                    <a:lnB>
                      <a:noFill/>
                    </a:lnB>
                    <a:solidFill>
                      <a:schemeClr val="bg2">
                        <a:lumMod val="40000"/>
                        <a:lumOff val="60000"/>
                      </a:schemeClr>
                    </a:solidFill>
                  </a:tcPr>
                </a:tc>
                <a:tc>
                  <a:txBody>
                    <a:bodyPr/>
                    <a:lstStyle/>
                    <a:p>
                      <a:pPr algn="r" fontAlgn="b"/>
                      <a:r>
                        <a:rPr lang="es-ES" sz="1400" b="0" i="0" u="none" strike="noStrike" dirty="0">
                          <a:solidFill>
                            <a:srgbClr val="000000"/>
                          </a:solidFill>
                          <a:effectLst/>
                          <a:latin typeface="Arial Narrow" panose="020B0606020202030204" pitchFamily="34" charset="0"/>
                        </a:rPr>
                        <a:t>1.153.246</a:t>
                      </a:r>
                    </a:p>
                  </a:txBody>
                  <a:tcPr marL="5836" marR="5836" marT="5837" marB="0" anchor="b">
                    <a:lnL>
                      <a:noFill/>
                    </a:lnL>
                    <a:lnR>
                      <a:noFill/>
                    </a:lnR>
                    <a:lnT>
                      <a:noFill/>
                    </a:lnT>
                    <a:lnB>
                      <a:noFill/>
                    </a:lnB>
                    <a:solidFill>
                      <a:schemeClr val="bg2">
                        <a:lumMod val="40000"/>
                        <a:lumOff val="60000"/>
                      </a:schemeClr>
                    </a:solidFill>
                  </a:tcPr>
                </a:tc>
                <a:extLst>
                  <a:ext uri="{0D108BD9-81ED-4DB2-BD59-A6C34878D82A}">
                    <a16:rowId xmlns:a16="http://schemas.microsoft.com/office/drawing/2014/main" val="10015"/>
                  </a:ext>
                </a:extLst>
              </a:tr>
              <a:tr h="219245">
                <a:tc>
                  <a:txBody>
                    <a:bodyPr/>
                    <a:lstStyle/>
                    <a:p>
                      <a:pPr algn="ctr" fontAlgn="ctr"/>
                      <a:r>
                        <a:rPr lang="es-ES" sz="1400" b="1" i="0" u="none" strike="noStrike" dirty="0">
                          <a:solidFill>
                            <a:srgbClr val="000000"/>
                          </a:solidFill>
                          <a:effectLst/>
                          <a:latin typeface="Arial Narrow" panose="020B0606020202030204" pitchFamily="34" charset="0"/>
                        </a:rPr>
                        <a:t>2011</a:t>
                      </a:r>
                    </a:p>
                  </a:txBody>
                  <a:tcPr marL="5836" marR="5836" marT="5837" marB="0" anchor="ctr">
                    <a:lnL>
                      <a:noFill/>
                    </a:lnL>
                    <a:lnR>
                      <a:noFill/>
                    </a:lnR>
                    <a:lnT>
                      <a:noFill/>
                    </a:lnT>
                    <a:lnB>
                      <a:noFill/>
                    </a:lnB>
                    <a:solidFill>
                      <a:schemeClr val="bg2">
                        <a:lumMod val="40000"/>
                        <a:lumOff val="60000"/>
                      </a:schemeClr>
                    </a:solidFill>
                  </a:tcPr>
                </a:tc>
                <a:tc>
                  <a:txBody>
                    <a:bodyPr/>
                    <a:lstStyle/>
                    <a:p>
                      <a:pPr algn="r" fontAlgn="b"/>
                      <a:r>
                        <a:rPr lang="es-ES" sz="1400" b="0" i="0" u="none" strike="noStrike">
                          <a:solidFill>
                            <a:srgbClr val="000000"/>
                          </a:solidFill>
                          <a:effectLst/>
                          <a:latin typeface="Arial Narrow" panose="020B0606020202030204" pitchFamily="34" charset="0"/>
                        </a:rPr>
                        <a:t>3.460.364</a:t>
                      </a:r>
                    </a:p>
                  </a:txBody>
                  <a:tcPr marL="5836" marR="5836" marT="5837" marB="0" anchor="b">
                    <a:lnL>
                      <a:noFill/>
                    </a:lnL>
                    <a:lnR>
                      <a:noFill/>
                    </a:lnR>
                    <a:lnT>
                      <a:noFill/>
                    </a:lnT>
                    <a:lnB>
                      <a:noFill/>
                    </a:lnB>
                    <a:solidFill>
                      <a:schemeClr val="bg2">
                        <a:lumMod val="40000"/>
                        <a:lumOff val="60000"/>
                      </a:schemeClr>
                    </a:solidFill>
                  </a:tcPr>
                </a:tc>
                <a:tc>
                  <a:txBody>
                    <a:bodyPr/>
                    <a:lstStyle/>
                    <a:p>
                      <a:pPr algn="r" fontAlgn="b"/>
                      <a:r>
                        <a:rPr lang="es-ES" sz="1400" b="0" i="0" u="none" strike="noStrike" dirty="0">
                          <a:solidFill>
                            <a:srgbClr val="000000"/>
                          </a:solidFill>
                          <a:effectLst/>
                          <a:latin typeface="Arial Narrow" panose="020B0606020202030204" pitchFamily="34" charset="0"/>
                        </a:rPr>
                        <a:t>1.156.194</a:t>
                      </a:r>
                    </a:p>
                  </a:txBody>
                  <a:tcPr marL="5836" marR="5836" marT="5837" marB="0" anchor="b">
                    <a:lnL>
                      <a:noFill/>
                    </a:lnL>
                    <a:lnR>
                      <a:noFill/>
                    </a:lnR>
                    <a:lnT>
                      <a:noFill/>
                    </a:lnT>
                    <a:lnB>
                      <a:noFill/>
                    </a:lnB>
                    <a:solidFill>
                      <a:schemeClr val="bg2">
                        <a:lumMod val="40000"/>
                        <a:lumOff val="60000"/>
                      </a:schemeClr>
                    </a:solidFill>
                  </a:tcPr>
                </a:tc>
                <a:extLst>
                  <a:ext uri="{0D108BD9-81ED-4DB2-BD59-A6C34878D82A}">
                    <a16:rowId xmlns:a16="http://schemas.microsoft.com/office/drawing/2014/main" val="10016"/>
                  </a:ext>
                </a:extLst>
              </a:tr>
              <a:tr h="219245">
                <a:tc>
                  <a:txBody>
                    <a:bodyPr/>
                    <a:lstStyle/>
                    <a:p>
                      <a:pPr algn="ctr" fontAlgn="ctr"/>
                      <a:r>
                        <a:rPr lang="es-ES" sz="1400" b="1" i="0" u="none" strike="noStrike" dirty="0">
                          <a:solidFill>
                            <a:srgbClr val="000000"/>
                          </a:solidFill>
                          <a:effectLst/>
                          <a:latin typeface="Arial Narrow" panose="020B0606020202030204" pitchFamily="34" charset="0"/>
                        </a:rPr>
                        <a:t>2012</a:t>
                      </a:r>
                    </a:p>
                  </a:txBody>
                  <a:tcPr marL="5836" marR="5836" marT="5837" marB="0" anchor="ctr">
                    <a:lnL>
                      <a:noFill/>
                    </a:lnL>
                    <a:lnR>
                      <a:noFill/>
                    </a:lnR>
                    <a:lnT>
                      <a:noFill/>
                    </a:lnT>
                    <a:lnB>
                      <a:noFill/>
                    </a:lnB>
                    <a:solidFill>
                      <a:schemeClr val="bg2">
                        <a:lumMod val="40000"/>
                        <a:lumOff val="60000"/>
                      </a:schemeClr>
                    </a:solidFill>
                  </a:tcPr>
                </a:tc>
                <a:tc>
                  <a:txBody>
                    <a:bodyPr/>
                    <a:lstStyle/>
                    <a:p>
                      <a:pPr algn="r" fontAlgn="b"/>
                      <a:r>
                        <a:rPr lang="es-ES" sz="1400" b="0" i="0" u="none" strike="noStrike">
                          <a:solidFill>
                            <a:srgbClr val="000000"/>
                          </a:solidFill>
                          <a:effectLst/>
                          <a:latin typeface="Arial Narrow" panose="020B0606020202030204" pitchFamily="34" charset="0"/>
                        </a:rPr>
                        <a:t>3.414.936</a:t>
                      </a:r>
                    </a:p>
                  </a:txBody>
                  <a:tcPr marL="5836" marR="5836" marT="5837" marB="0" anchor="b">
                    <a:lnL>
                      <a:noFill/>
                    </a:lnL>
                    <a:lnR>
                      <a:noFill/>
                    </a:lnR>
                    <a:lnT>
                      <a:noFill/>
                    </a:lnT>
                    <a:lnB>
                      <a:noFill/>
                    </a:lnB>
                    <a:solidFill>
                      <a:schemeClr val="bg2">
                        <a:lumMod val="40000"/>
                        <a:lumOff val="60000"/>
                      </a:schemeClr>
                    </a:solidFill>
                  </a:tcPr>
                </a:tc>
                <a:tc>
                  <a:txBody>
                    <a:bodyPr/>
                    <a:lstStyle/>
                    <a:p>
                      <a:pPr algn="r" fontAlgn="b"/>
                      <a:r>
                        <a:rPr lang="es-ES" sz="1400" b="0" i="0" u="none" strike="noStrike" dirty="0">
                          <a:solidFill>
                            <a:srgbClr val="000000"/>
                          </a:solidFill>
                          <a:effectLst/>
                          <a:latin typeface="Arial Narrow" panose="020B0606020202030204" pitchFamily="34" charset="0"/>
                        </a:rPr>
                        <a:t>1.184.041</a:t>
                      </a:r>
                    </a:p>
                  </a:txBody>
                  <a:tcPr marL="5836" marR="5836" marT="5837" marB="0" anchor="b">
                    <a:lnL>
                      <a:noFill/>
                    </a:lnL>
                    <a:lnR>
                      <a:noFill/>
                    </a:lnR>
                    <a:lnT>
                      <a:noFill/>
                    </a:lnT>
                    <a:lnB>
                      <a:noFill/>
                    </a:lnB>
                    <a:solidFill>
                      <a:schemeClr val="bg2">
                        <a:lumMod val="40000"/>
                        <a:lumOff val="60000"/>
                      </a:schemeClr>
                    </a:solidFill>
                  </a:tcPr>
                </a:tc>
                <a:extLst>
                  <a:ext uri="{0D108BD9-81ED-4DB2-BD59-A6C34878D82A}">
                    <a16:rowId xmlns:a16="http://schemas.microsoft.com/office/drawing/2014/main" val="10017"/>
                  </a:ext>
                </a:extLst>
              </a:tr>
              <a:tr h="219245">
                <a:tc>
                  <a:txBody>
                    <a:bodyPr/>
                    <a:lstStyle/>
                    <a:p>
                      <a:pPr algn="ctr" fontAlgn="ctr"/>
                      <a:r>
                        <a:rPr lang="es-ES" sz="1400" b="1" i="0" u="none" strike="noStrike" dirty="0">
                          <a:solidFill>
                            <a:srgbClr val="000000"/>
                          </a:solidFill>
                          <a:effectLst/>
                          <a:latin typeface="Arial Narrow" panose="020B0606020202030204" pitchFamily="34" charset="0"/>
                        </a:rPr>
                        <a:t>2013</a:t>
                      </a:r>
                    </a:p>
                  </a:txBody>
                  <a:tcPr marL="5836" marR="5836" marT="5837" marB="0" anchor="ctr">
                    <a:lnL>
                      <a:noFill/>
                    </a:lnL>
                    <a:lnR>
                      <a:noFill/>
                    </a:lnR>
                    <a:lnT>
                      <a:noFill/>
                    </a:lnT>
                    <a:lnB>
                      <a:noFill/>
                    </a:lnB>
                    <a:solidFill>
                      <a:schemeClr val="bg2">
                        <a:lumMod val="40000"/>
                        <a:lumOff val="60000"/>
                      </a:schemeClr>
                    </a:solidFill>
                  </a:tcPr>
                </a:tc>
                <a:tc>
                  <a:txBody>
                    <a:bodyPr/>
                    <a:lstStyle/>
                    <a:p>
                      <a:pPr algn="r" fontAlgn="b"/>
                      <a:r>
                        <a:rPr lang="es-ES" sz="1400" b="0" i="0" u="none" strike="noStrike">
                          <a:solidFill>
                            <a:srgbClr val="000000"/>
                          </a:solidFill>
                          <a:effectLst/>
                          <a:latin typeface="Arial Narrow" panose="020B0606020202030204" pitchFamily="34" charset="0"/>
                        </a:rPr>
                        <a:t>3.365.688</a:t>
                      </a:r>
                    </a:p>
                  </a:txBody>
                  <a:tcPr marL="5836" marR="5836" marT="5837" marB="0" anchor="b">
                    <a:lnL>
                      <a:noFill/>
                    </a:lnL>
                    <a:lnR>
                      <a:noFill/>
                    </a:lnR>
                    <a:lnT>
                      <a:noFill/>
                    </a:lnT>
                    <a:lnB>
                      <a:noFill/>
                    </a:lnB>
                    <a:solidFill>
                      <a:schemeClr val="bg2">
                        <a:lumMod val="40000"/>
                        <a:lumOff val="60000"/>
                      </a:schemeClr>
                    </a:solidFill>
                  </a:tcPr>
                </a:tc>
                <a:tc>
                  <a:txBody>
                    <a:bodyPr/>
                    <a:lstStyle/>
                    <a:p>
                      <a:pPr algn="r" fontAlgn="b"/>
                      <a:r>
                        <a:rPr lang="es-ES" sz="1400" b="0" i="0" u="none" strike="noStrike" dirty="0">
                          <a:solidFill>
                            <a:srgbClr val="000000"/>
                          </a:solidFill>
                          <a:effectLst/>
                          <a:latin typeface="Arial Narrow" panose="020B0606020202030204" pitchFamily="34" charset="0"/>
                        </a:rPr>
                        <a:t>1.193.233</a:t>
                      </a:r>
                    </a:p>
                  </a:txBody>
                  <a:tcPr marL="5836" marR="5836" marT="5837" marB="0" anchor="b">
                    <a:lnL>
                      <a:noFill/>
                    </a:lnL>
                    <a:lnR>
                      <a:noFill/>
                    </a:lnR>
                    <a:lnT>
                      <a:noFill/>
                    </a:lnT>
                    <a:lnB>
                      <a:noFill/>
                    </a:lnB>
                    <a:solidFill>
                      <a:schemeClr val="bg2">
                        <a:lumMod val="40000"/>
                        <a:lumOff val="60000"/>
                      </a:schemeClr>
                    </a:solidFill>
                  </a:tcPr>
                </a:tc>
                <a:extLst>
                  <a:ext uri="{0D108BD9-81ED-4DB2-BD59-A6C34878D82A}">
                    <a16:rowId xmlns:a16="http://schemas.microsoft.com/office/drawing/2014/main" val="10018"/>
                  </a:ext>
                </a:extLst>
              </a:tr>
              <a:tr h="219245">
                <a:tc>
                  <a:txBody>
                    <a:bodyPr/>
                    <a:lstStyle/>
                    <a:p>
                      <a:pPr algn="ctr" fontAlgn="ctr"/>
                      <a:r>
                        <a:rPr lang="es-ES" sz="1400" b="1" i="0" u="none" strike="noStrike" dirty="0">
                          <a:solidFill>
                            <a:srgbClr val="000000"/>
                          </a:solidFill>
                          <a:effectLst/>
                          <a:latin typeface="Arial Narrow" panose="020B0606020202030204" pitchFamily="34" charset="0"/>
                        </a:rPr>
                        <a:t>2014</a:t>
                      </a:r>
                    </a:p>
                  </a:txBody>
                  <a:tcPr marL="5836" marR="5836" marT="5837" marB="0" anchor="ctr">
                    <a:lnL>
                      <a:noFill/>
                    </a:lnL>
                    <a:lnR>
                      <a:noFill/>
                    </a:lnR>
                    <a:lnT>
                      <a:noFill/>
                    </a:lnT>
                    <a:lnB>
                      <a:noFill/>
                    </a:lnB>
                    <a:solidFill>
                      <a:schemeClr val="bg2">
                        <a:lumMod val="40000"/>
                        <a:lumOff val="60000"/>
                      </a:schemeClr>
                    </a:solidFill>
                  </a:tcPr>
                </a:tc>
                <a:tc>
                  <a:txBody>
                    <a:bodyPr/>
                    <a:lstStyle/>
                    <a:p>
                      <a:pPr algn="r" fontAlgn="b"/>
                      <a:r>
                        <a:rPr lang="es-ES" sz="1400" b="0" i="0" u="none" strike="noStrike">
                          <a:solidFill>
                            <a:srgbClr val="000000"/>
                          </a:solidFill>
                          <a:effectLst/>
                          <a:latin typeface="Arial Narrow" panose="020B0606020202030204" pitchFamily="34" charset="0"/>
                        </a:rPr>
                        <a:t>3.334.687</a:t>
                      </a:r>
                    </a:p>
                  </a:txBody>
                  <a:tcPr marL="5836" marR="5836" marT="5837" marB="0" anchor="b">
                    <a:lnL>
                      <a:noFill/>
                    </a:lnL>
                    <a:lnR>
                      <a:noFill/>
                    </a:lnR>
                    <a:lnT>
                      <a:noFill/>
                    </a:lnT>
                    <a:lnB>
                      <a:noFill/>
                    </a:lnB>
                    <a:solidFill>
                      <a:schemeClr val="bg2">
                        <a:lumMod val="40000"/>
                        <a:lumOff val="60000"/>
                      </a:schemeClr>
                    </a:solidFill>
                  </a:tcPr>
                </a:tc>
                <a:tc>
                  <a:txBody>
                    <a:bodyPr/>
                    <a:lstStyle/>
                    <a:p>
                      <a:pPr algn="r" fontAlgn="b"/>
                      <a:r>
                        <a:rPr lang="es-ES" sz="1400" b="0" i="0" u="none" strike="noStrike" dirty="0">
                          <a:solidFill>
                            <a:srgbClr val="000000"/>
                          </a:solidFill>
                          <a:effectLst/>
                          <a:latin typeface="Arial Narrow" panose="020B0606020202030204" pitchFamily="34" charset="0"/>
                        </a:rPr>
                        <a:t>1.211.552</a:t>
                      </a:r>
                    </a:p>
                  </a:txBody>
                  <a:tcPr marL="5836" marR="5836" marT="5837" marB="0" anchor="b">
                    <a:lnL>
                      <a:noFill/>
                    </a:lnL>
                    <a:lnR>
                      <a:noFill/>
                    </a:lnR>
                    <a:lnT>
                      <a:noFill/>
                    </a:lnT>
                    <a:lnB>
                      <a:noFill/>
                    </a:lnB>
                    <a:solidFill>
                      <a:schemeClr val="bg2">
                        <a:lumMod val="40000"/>
                        <a:lumOff val="60000"/>
                      </a:schemeClr>
                    </a:solidFill>
                  </a:tcPr>
                </a:tc>
                <a:extLst>
                  <a:ext uri="{0D108BD9-81ED-4DB2-BD59-A6C34878D82A}">
                    <a16:rowId xmlns:a16="http://schemas.microsoft.com/office/drawing/2014/main" val="10019"/>
                  </a:ext>
                </a:extLst>
              </a:tr>
              <a:tr h="219245">
                <a:tc>
                  <a:txBody>
                    <a:bodyPr/>
                    <a:lstStyle/>
                    <a:p>
                      <a:pPr algn="ctr" fontAlgn="ctr"/>
                      <a:r>
                        <a:rPr lang="es-ES" sz="1400" b="1" i="0" u="none" strike="noStrike" dirty="0">
                          <a:solidFill>
                            <a:srgbClr val="000000"/>
                          </a:solidFill>
                          <a:effectLst/>
                          <a:latin typeface="Arial Narrow" panose="020B0606020202030204" pitchFamily="34" charset="0"/>
                        </a:rPr>
                        <a:t>2015</a:t>
                      </a:r>
                    </a:p>
                  </a:txBody>
                  <a:tcPr marL="5836" marR="5836" marT="5837" marB="0" anchor="ctr">
                    <a:lnL>
                      <a:noFill/>
                    </a:lnL>
                    <a:lnR>
                      <a:noFill/>
                    </a:lnR>
                    <a:lnT>
                      <a:noFill/>
                    </a:lnT>
                    <a:lnB>
                      <a:noFill/>
                    </a:lnB>
                    <a:solidFill>
                      <a:schemeClr val="bg2">
                        <a:lumMod val="40000"/>
                        <a:lumOff val="60000"/>
                      </a:schemeClr>
                    </a:solidFill>
                  </a:tcPr>
                </a:tc>
                <a:tc>
                  <a:txBody>
                    <a:bodyPr/>
                    <a:lstStyle/>
                    <a:p>
                      <a:pPr algn="r" fontAlgn="b"/>
                      <a:r>
                        <a:rPr lang="es-ES" sz="1400" b="0" i="0" u="none" strike="noStrike">
                          <a:solidFill>
                            <a:srgbClr val="000000"/>
                          </a:solidFill>
                          <a:effectLst/>
                          <a:latin typeface="Arial Narrow" panose="020B0606020202030204" pitchFamily="34" charset="0"/>
                        </a:rPr>
                        <a:t>3.314.086</a:t>
                      </a:r>
                    </a:p>
                  </a:txBody>
                  <a:tcPr marL="5836" marR="5836" marT="5837" marB="0" anchor="b">
                    <a:lnL>
                      <a:noFill/>
                    </a:lnL>
                    <a:lnR>
                      <a:noFill/>
                    </a:lnR>
                    <a:lnT>
                      <a:noFill/>
                    </a:lnT>
                    <a:lnB>
                      <a:noFill/>
                    </a:lnB>
                    <a:solidFill>
                      <a:schemeClr val="bg2">
                        <a:lumMod val="40000"/>
                        <a:lumOff val="60000"/>
                      </a:schemeClr>
                    </a:solidFill>
                  </a:tcPr>
                </a:tc>
                <a:tc>
                  <a:txBody>
                    <a:bodyPr/>
                    <a:lstStyle/>
                    <a:p>
                      <a:pPr algn="r" fontAlgn="b"/>
                      <a:r>
                        <a:rPr lang="es-ES" sz="1400" b="0" i="0" u="none" strike="noStrike" dirty="0">
                          <a:solidFill>
                            <a:srgbClr val="000000"/>
                          </a:solidFill>
                          <a:effectLst/>
                          <a:latin typeface="Arial Narrow" panose="020B0606020202030204" pitchFamily="34" charset="0"/>
                        </a:rPr>
                        <a:t>1.231.340</a:t>
                      </a:r>
                    </a:p>
                  </a:txBody>
                  <a:tcPr marL="5836" marR="5836" marT="5837" marB="0" anchor="b">
                    <a:lnL>
                      <a:noFill/>
                    </a:lnL>
                    <a:lnR>
                      <a:noFill/>
                    </a:lnR>
                    <a:lnT>
                      <a:noFill/>
                    </a:lnT>
                    <a:lnB>
                      <a:noFill/>
                    </a:lnB>
                    <a:solidFill>
                      <a:schemeClr val="bg2">
                        <a:lumMod val="40000"/>
                        <a:lumOff val="60000"/>
                      </a:schemeClr>
                    </a:solidFill>
                  </a:tcPr>
                </a:tc>
                <a:extLst>
                  <a:ext uri="{0D108BD9-81ED-4DB2-BD59-A6C34878D82A}">
                    <a16:rowId xmlns:a16="http://schemas.microsoft.com/office/drawing/2014/main" val="10020"/>
                  </a:ext>
                </a:extLst>
              </a:tr>
              <a:tr h="219245">
                <a:tc>
                  <a:txBody>
                    <a:bodyPr/>
                    <a:lstStyle/>
                    <a:p>
                      <a:pPr algn="ctr" fontAlgn="ctr"/>
                      <a:r>
                        <a:rPr lang="es-ES" sz="1400" b="1" i="0" u="none" strike="noStrike" dirty="0">
                          <a:solidFill>
                            <a:srgbClr val="000000"/>
                          </a:solidFill>
                          <a:effectLst/>
                          <a:latin typeface="Arial Narrow" panose="020B0606020202030204" pitchFamily="34" charset="0"/>
                        </a:rPr>
                        <a:t>2016</a:t>
                      </a:r>
                    </a:p>
                  </a:txBody>
                  <a:tcPr marL="5836" marR="5836" marT="5837" marB="0" anchor="ctr">
                    <a:lnL>
                      <a:noFill/>
                    </a:lnL>
                    <a:lnR>
                      <a:noFill/>
                    </a:lnR>
                    <a:lnT>
                      <a:noFill/>
                    </a:lnT>
                    <a:lnB>
                      <a:noFill/>
                    </a:lnB>
                    <a:solidFill>
                      <a:schemeClr val="bg2">
                        <a:lumMod val="40000"/>
                        <a:lumOff val="60000"/>
                      </a:schemeClr>
                    </a:solidFill>
                  </a:tcPr>
                </a:tc>
                <a:tc>
                  <a:txBody>
                    <a:bodyPr/>
                    <a:lstStyle/>
                    <a:p>
                      <a:pPr algn="r" fontAlgn="b"/>
                      <a:r>
                        <a:rPr lang="es-ES" sz="1400" b="0" i="0" u="none" strike="noStrike">
                          <a:solidFill>
                            <a:srgbClr val="000000"/>
                          </a:solidFill>
                          <a:effectLst/>
                          <a:latin typeface="Arial Narrow" panose="020B0606020202030204" pitchFamily="34" charset="0"/>
                        </a:rPr>
                        <a:t>3.305.660</a:t>
                      </a:r>
                    </a:p>
                  </a:txBody>
                  <a:tcPr marL="5836" marR="5836" marT="5837" marB="0" anchor="b">
                    <a:lnL>
                      <a:noFill/>
                    </a:lnL>
                    <a:lnR>
                      <a:noFill/>
                    </a:lnR>
                    <a:lnT>
                      <a:noFill/>
                    </a:lnT>
                    <a:lnB>
                      <a:noFill/>
                    </a:lnB>
                    <a:solidFill>
                      <a:schemeClr val="bg2">
                        <a:lumMod val="40000"/>
                        <a:lumOff val="60000"/>
                      </a:schemeClr>
                    </a:solidFill>
                  </a:tcPr>
                </a:tc>
                <a:tc>
                  <a:txBody>
                    <a:bodyPr/>
                    <a:lstStyle/>
                    <a:p>
                      <a:pPr algn="r" fontAlgn="b"/>
                      <a:r>
                        <a:rPr lang="es-ES" sz="1400" b="0" i="0" u="none" strike="noStrike" dirty="0">
                          <a:solidFill>
                            <a:srgbClr val="000000"/>
                          </a:solidFill>
                          <a:effectLst/>
                          <a:latin typeface="Arial Narrow" panose="020B0606020202030204" pitchFamily="34" charset="0"/>
                        </a:rPr>
                        <a:t>1.238.802</a:t>
                      </a:r>
                    </a:p>
                  </a:txBody>
                  <a:tcPr marL="5836" marR="5836" marT="5837" marB="0" anchor="b">
                    <a:lnL>
                      <a:noFill/>
                    </a:lnL>
                    <a:lnR>
                      <a:noFill/>
                    </a:lnR>
                    <a:lnT>
                      <a:noFill/>
                    </a:lnT>
                    <a:lnB>
                      <a:noFill/>
                    </a:lnB>
                    <a:solidFill>
                      <a:schemeClr val="bg2">
                        <a:lumMod val="40000"/>
                        <a:lumOff val="60000"/>
                      </a:schemeClr>
                    </a:solidFill>
                  </a:tcPr>
                </a:tc>
                <a:extLst>
                  <a:ext uri="{0D108BD9-81ED-4DB2-BD59-A6C34878D82A}">
                    <a16:rowId xmlns:a16="http://schemas.microsoft.com/office/drawing/2014/main" val="10021"/>
                  </a:ext>
                </a:extLst>
              </a:tr>
              <a:tr h="219245">
                <a:tc>
                  <a:txBody>
                    <a:bodyPr/>
                    <a:lstStyle/>
                    <a:p>
                      <a:pPr algn="ctr" fontAlgn="ctr"/>
                      <a:r>
                        <a:rPr lang="es-ES" sz="1400" b="1" i="0" u="none" strike="noStrike" dirty="0">
                          <a:solidFill>
                            <a:srgbClr val="000000"/>
                          </a:solidFill>
                          <a:effectLst/>
                          <a:latin typeface="Arial Narrow" panose="020B0606020202030204" pitchFamily="34" charset="0"/>
                        </a:rPr>
                        <a:t>2017</a:t>
                      </a:r>
                    </a:p>
                  </a:txBody>
                  <a:tcPr marL="5836" marR="5836" marT="5837" marB="0" anchor="ctr">
                    <a:lnL>
                      <a:noFill/>
                    </a:lnL>
                    <a:lnR>
                      <a:noFill/>
                    </a:lnR>
                    <a:lnT>
                      <a:noFill/>
                    </a:lnT>
                    <a:lnB>
                      <a:noFill/>
                    </a:lnB>
                    <a:solidFill>
                      <a:schemeClr val="bg2">
                        <a:lumMod val="40000"/>
                        <a:lumOff val="60000"/>
                      </a:schemeClr>
                    </a:solidFill>
                  </a:tcPr>
                </a:tc>
                <a:tc>
                  <a:txBody>
                    <a:bodyPr/>
                    <a:lstStyle/>
                    <a:p>
                      <a:pPr algn="r" fontAlgn="b"/>
                      <a:r>
                        <a:rPr lang="es-ES" sz="1400" b="0" i="0" u="none" strike="noStrike">
                          <a:solidFill>
                            <a:srgbClr val="000000"/>
                          </a:solidFill>
                          <a:effectLst/>
                          <a:latin typeface="Arial Narrow" panose="020B0606020202030204" pitchFamily="34" charset="0"/>
                        </a:rPr>
                        <a:t>3.303.597</a:t>
                      </a:r>
                    </a:p>
                  </a:txBody>
                  <a:tcPr marL="5836" marR="5836" marT="5837" marB="0" anchor="b">
                    <a:lnL>
                      <a:noFill/>
                    </a:lnL>
                    <a:lnR>
                      <a:noFill/>
                    </a:lnR>
                    <a:lnT>
                      <a:noFill/>
                    </a:lnT>
                    <a:lnB>
                      <a:noFill/>
                    </a:lnB>
                    <a:solidFill>
                      <a:schemeClr val="bg2">
                        <a:lumMod val="40000"/>
                        <a:lumOff val="60000"/>
                      </a:schemeClr>
                    </a:solidFill>
                  </a:tcPr>
                </a:tc>
                <a:tc>
                  <a:txBody>
                    <a:bodyPr/>
                    <a:lstStyle/>
                    <a:p>
                      <a:pPr algn="r" fontAlgn="b"/>
                      <a:r>
                        <a:rPr lang="es-ES" sz="1400" b="0" i="0" u="none" strike="noStrike" dirty="0">
                          <a:solidFill>
                            <a:srgbClr val="000000"/>
                          </a:solidFill>
                          <a:effectLst/>
                          <a:latin typeface="Arial Narrow" panose="020B0606020202030204" pitchFamily="34" charset="0"/>
                        </a:rPr>
                        <a:t>1.246.714</a:t>
                      </a:r>
                    </a:p>
                  </a:txBody>
                  <a:tcPr marL="5836" marR="5836" marT="5837" marB="0" anchor="b">
                    <a:lnL>
                      <a:noFill/>
                    </a:lnL>
                    <a:lnR>
                      <a:noFill/>
                    </a:lnR>
                    <a:lnT>
                      <a:noFill/>
                    </a:lnT>
                    <a:lnB>
                      <a:noFill/>
                    </a:lnB>
                    <a:solidFill>
                      <a:schemeClr val="bg2">
                        <a:lumMod val="40000"/>
                        <a:lumOff val="60000"/>
                      </a:schemeClr>
                    </a:solidFill>
                  </a:tcPr>
                </a:tc>
                <a:extLst>
                  <a:ext uri="{0D108BD9-81ED-4DB2-BD59-A6C34878D82A}">
                    <a16:rowId xmlns:a16="http://schemas.microsoft.com/office/drawing/2014/main" val="10022"/>
                  </a:ext>
                </a:extLst>
              </a:tr>
              <a:tr h="219245">
                <a:tc>
                  <a:txBody>
                    <a:bodyPr/>
                    <a:lstStyle/>
                    <a:p>
                      <a:pPr algn="ctr" fontAlgn="ctr"/>
                      <a:r>
                        <a:rPr lang="es-ES" sz="1400" b="1" i="0" u="none" strike="noStrike" dirty="0">
                          <a:solidFill>
                            <a:srgbClr val="000000"/>
                          </a:solidFill>
                          <a:effectLst/>
                          <a:latin typeface="Arial Narrow" panose="020B0606020202030204" pitchFamily="34" charset="0"/>
                        </a:rPr>
                        <a:t>2018</a:t>
                      </a:r>
                    </a:p>
                  </a:txBody>
                  <a:tcPr marL="5836" marR="5836" marT="5837" marB="0" anchor="ctr">
                    <a:lnL>
                      <a:noFill/>
                    </a:lnL>
                    <a:lnR>
                      <a:noFill/>
                    </a:lnR>
                    <a:lnT>
                      <a:noFill/>
                    </a:lnT>
                    <a:lnB>
                      <a:noFill/>
                    </a:lnB>
                    <a:solidFill>
                      <a:schemeClr val="bg2">
                        <a:lumMod val="60000"/>
                        <a:lumOff val="40000"/>
                      </a:schemeClr>
                    </a:solidFill>
                  </a:tcPr>
                </a:tc>
                <a:tc>
                  <a:txBody>
                    <a:bodyPr/>
                    <a:lstStyle/>
                    <a:p>
                      <a:pPr algn="r" fontAlgn="b"/>
                      <a:r>
                        <a:rPr lang="es-ES" sz="1400" b="0" i="0" u="none" strike="noStrike" dirty="0">
                          <a:solidFill>
                            <a:srgbClr val="000000"/>
                          </a:solidFill>
                          <a:effectLst/>
                          <a:latin typeface="Arial Narrow" panose="020B0606020202030204" pitchFamily="34" charset="0"/>
                        </a:rPr>
                        <a:t>3.308.688</a:t>
                      </a:r>
                    </a:p>
                  </a:txBody>
                  <a:tcPr marL="5836" marR="5836" marT="5837" marB="0" anchor="b">
                    <a:lnL>
                      <a:noFill/>
                    </a:lnL>
                    <a:lnR>
                      <a:noFill/>
                    </a:lnR>
                    <a:lnT>
                      <a:noFill/>
                    </a:lnT>
                    <a:lnB>
                      <a:noFill/>
                    </a:lnB>
                    <a:solidFill>
                      <a:schemeClr val="bg2">
                        <a:lumMod val="60000"/>
                        <a:lumOff val="40000"/>
                      </a:schemeClr>
                    </a:solidFill>
                  </a:tcPr>
                </a:tc>
                <a:tc>
                  <a:txBody>
                    <a:bodyPr/>
                    <a:lstStyle/>
                    <a:p>
                      <a:pPr algn="r" fontAlgn="b"/>
                      <a:r>
                        <a:rPr lang="es-ES" sz="1400" b="0" i="0" u="none" strike="noStrike" dirty="0">
                          <a:solidFill>
                            <a:srgbClr val="000000"/>
                          </a:solidFill>
                          <a:effectLst/>
                          <a:latin typeface="Arial Narrow" panose="020B0606020202030204" pitchFamily="34" charset="0"/>
                        </a:rPr>
                        <a:t>1.244.492</a:t>
                      </a:r>
                    </a:p>
                  </a:txBody>
                  <a:tcPr marL="5836" marR="5836" marT="5837" marB="0" anchor="b">
                    <a:lnL>
                      <a:noFill/>
                    </a:lnL>
                    <a:lnR>
                      <a:noFill/>
                    </a:lnR>
                    <a:lnT>
                      <a:noFill/>
                    </a:lnT>
                    <a:lnB>
                      <a:noFill/>
                    </a:lnB>
                    <a:solidFill>
                      <a:schemeClr val="bg2">
                        <a:lumMod val="60000"/>
                        <a:lumOff val="40000"/>
                      </a:schemeClr>
                    </a:solidFill>
                  </a:tcPr>
                </a:tc>
                <a:extLst>
                  <a:ext uri="{0D108BD9-81ED-4DB2-BD59-A6C34878D82A}">
                    <a16:rowId xmlns:a16="http://schemas.microsoft.com/office/drawing/2014/main" val="10023"/>
                  </a:ext>
                </a:extLst>
              </a:tr>
            </a:tbl>
          </a:graphicData>
        </a:graphic>
      </p:graphicFrame>
      <p:sp>
        <p:nvSpPr>
          <p:cNvPr id="5" name="3 Rectángulo">
            <a:extLst>
              <a:ext uri="{FF2B5EF4-FFF2-40B4-BE49-F238E27FC236}">
                <a16:creationId xmlns:a16="http://schemas.microsoft.com/office/drawing/2014/main" id="{BB4A2F81-CDA6-49C4-8231-D7FF0B32BF8F}"/>
              </a:ext>
            </a:extLst>
          </p:cNvPr>
          <p:cNvSpPr>
            <a:spLocks noChangeArrowheads="1"/>
          </p:cNvSpPr>
          <p:nvPr/>
        </p:nvSpPr>
        <p:spPr bwMode="auto">
          <a:xfrm>
            <a:off x="899592" y="6458852"/>
            <a:ext cx="79930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lang="es-AR" altLang="es-ES" sz="1200" dirty="0">
                <a:latin typeface="Arial Narrow" panose="020B0606020202030204" pitchFamily="34" charset="0"/>
              </a:rPr>
              <a:t>Fuente: Elaboración propia sobre Anuarios de la DINIECE-Ministerio de Educación</a:t>
            </a: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1">
            <a:extLst>
              <a:ext uri="{FF2B5EF4-FFF2-40B4-BE49-F238E27FC236}">
                <a16:creationId xmlns:a16="http://schemas.microsoft.com/office/drawing/2014/main" id="{AFE75C04-21A6-4039-ADF6-B0D47DC973C4}"/>
              </a:ext>
            </a:extLst>
          </p:cNvPr>
          <p:cNvSpPr>
            <a:spLocks noGrp="1"/>
          </p:cNvSpPr>
          <p:nvPr>
            <p:ph type="title"/>
          </p:nvPr>
        </p:nvSpPr>
        <p:spPr>
          <a:xfrm>
            <a:off x="484188" y="452438"/>
            <a:ext cx="8048625" cy="455612"/>
          </a:xfrm>
        </p:spPr>
        <p:txBody>
          <a:bodyPr/>
          <a:lstStyle/>
          <a:p>
            <a:pPr algn="ctr"/>
            <a:r>
              <a:rPr lang="es-ES" altLang="es-ES" sz="2400" b="1">
                <a:latin typeface="Arial Narrow" panose="020B0606020202030204" pitchFamily="34" charset="0"/>
              </a:rPr>
              <a:t>La calidad como problema – Estudios UNESCO</a:t>
            </a:r>
          </a:p>
        </p:txBody>
      </p:sp>
      <p:pic>
        <p:nvPicPr>
          <p:cNvPr id="33795" name="Marcador de contenido 4">
            <a:extLst>
              <a:ext uri="{FF2B5EF4-FFF2-40B4-BE49-F238E27FC236}">
                <a16:creationId xmlns:a16="http://schemas.microsoft.com/office/drawing/2014/main" id="{92BEE1E6-8B86-4A23-9963-1BFA60FCFEE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89225" y="1052513"/>
            <a:ext cx="3638550" cy="5649912"/>
          </a:xfrm>
        </p:spPr>
      </p:pic>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ítulo 1">
            <a:extLst>
              <a:ext uri="{FF2B5EF4-FFF2-40B4-BE49-F238E27FC236}">
                <a16:creationId xmlns:a16="http://schemas.microsoft.com/office/drawing/2014/main" id="{70AADDCB-794E-4A22-A528-78831E7B3B09}"/>
              </a:ext>
            </a:extLst>
          </p:cNvPr>
          <p:cNvSpPr>
            <a:spLocks noGrp="1"/>
          </p:cNvSpPr>
          <p:nvPr>
            <p:ph type="title"/>
          </p:nvPr>
        </p:nvSpPr>
        <p:spPr>
          <a:xfrm>
            <a:off x="1042988" y="346075"/>
            <a:ext cx="7056437" cy="384175"/>
          </a:xfrm>
        </p:spPr>
        <p:txBody>
          <a:bodyPr/>
          <a:lstStyle/>
          <a:p>
            <a:pPr algn="ctr"/>
            <a:r>
              <a:rPr lang="es-ES" altLang="es-ES" sz="2400" b="1">
                <a:latin typeface="Arial Narrow" panose="020B0606020202030204" pitchFamily="34" charset="0"/>
              </a:rPr>
              <a:t>La calidad como problema – PISA Lectura 2000-2016</a:t>
            </a:r>
            <a:endParaRPr lang="es-ES" altLang="es-ES" sz="2400"/>
          </a:p>
        </p:txBody>
      </p:sp>
      <p:pic>
        <p:nvPicPr>
          <p:cNvPr id="34819" name="Marcador de contenido 4">
            <a:extLst>
              <a:ext uri="{FF2B5EF4-FFF2-40B4-BE49-F238E27FC236}">
                <a16:creationId xmlns:a16="http://schemas.microsoft.com/office/drawing/2014/main" id="{28F41FAE-C4FA-48DE-A589-AFCA71BC1EA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79563" y="981075"/>
            <a:ext cx="6088062" cy="5530850"/>
          </a:xfrm>
        </p:spPr>
      </p:pic>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ítulo 1">
            <a:extLst>
              <a:ext uri="{FF2B5EF4-FFF2-40B4-BE49-F238E27FC236}">
                <a16:creationId xmlns:a16="http://schemas.microsoft.com/office/drawing/2014/main" id="{A5EA3C44-DD4B-493E-A39C-B6384D17A823}"/>
              </a:ext>
            </a:extLst>
          </p:cNvPr>
          <p:cNvSpPr>
            <a:spLocks noGrp="1"/>
          </p:cNvSpPr>
          <p:nvPr>
            <p:ph type="title"/>
          </p:nvPr>
        </p:nvSpPr>
        <p:spPr>
          <a:xfrm>
            <a:off x="484188" y="452438"/>
            <a:ext cx="7832725" cy="384175"/>
          </a:xfrm>
        </p:spPr>
        <p:txBody>
          <a:bodyPr/>
          <a:lstStyle/>
          <a:p>
            <a:pPr algn="ctr"/>
            <a:r>
              <a:rPr lang="es-ES" altLang="es-ES" sz="2400" b="1">
                <a:latin typeface="Arial Narrow" panose="020B0606020202030204" pitchFamily="34" charset="0"/>
              </a:rPr>
              <a:t>La calidad como problema – PISA matemática 2000-2016</a:t>
            </a:r>
            <a:endParaRPr lang="es-ES" altLang="es-ES" sz="2400"/>
          </a:p>
        </p:txBody>
      </p:sp>
      <p:pic>
        <p:nvPicPr>
          <p:cNvPr id="35843" name="Marcador de contenido 7">
            <a:extLst>
              <a:ext uri="{FF2B5EF4-FFF2-40B4-BE49-F238E27FC236}">
                <a16:creationId xmlns:a16="http://schemas.microsoft.com/office/drawing/2014/main" id="{82743551-1DAA-4CA2-90D8-0074F0534FF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47813" y="1125538"/>
            <a:ext cx="5903912" cy="5122862"/>
          </a:xfrm>
        </p:spPr>
      </p:pic>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ítulo 1">
            <a:extLst>
              <a:ext uri="{FF2B5EF4-FFF2-40B4-BE49-F238E27FC236}">
                <a16:creationId xmlns:a16="http://schemas.microsoft.com/office/drawing/2014/main" id="{4EE86B7E-11EC-4B0E-93CC-78721AE4E215}"/>
              </a:ext>
            </a:extLst>
          </p:cNvPr>
          <p:cNvSpPr>
            <a:spLocks noGrp="1"/>
          </p:cNvSpPr>
          <p:nvPr>
            <p:ph type="title"/>
          </p:nvPr>
        </p:nvSpPr>
        <p:spPr>
          <a:xfrm>
            <a:off x="484188" y="452438"/>
            <a:ext cx="8120062" cy="960437"/>
          </a:xfrm>
        </p:spPr>
        <p:txBody>
          <a:bodyPr/>
          <a:lstStyle/>
          <a:p>
            <a:r>
              <a:rPr lang="es-ES" altLang="es-ES" sz="2800" b="1">
                <a:latin typeface="Arial Narrow" panose="020B0606020202030204" pitchFamily="34" charset="0"/>
              </a:rPr>
              <a:t>Las políticas educativas durante el gobierno de Macri (2015-2019)</a:t>
            </a:r>
            <a:endParaRPr lang="es-ES" altLang="es-ES" sz="2800">
              <a:latin typeface="Arial Narrow" panose="020B0606020202030204" pitchFamily="34" charset="0"/>
            </a:endParaRPr>
          </a:p>
        </p:txBody>
      </p:sp>
      <p:sp>
        <p:nvSpPr>
          <p:cNvPr id="36867" name="Marcador de contenido 2">
            <a:extLst>
              <a:ext uri="{FF2B5EF4-FFF2-40B4-BE49-F238E27FC236}">
                <a16:creationId xmlns:a16="http://schemas.microsoft.com/office/drawing/2014/main" id="{18479F7E-7FC5-4699-A26C-98C3F13B57D8}"/>
              </a:ext>
            </a:extLst>
          </p:cNvPr>
          <p:cNvSpPr>
            <a:spLocks noGrp="1"/>
          </p:cNvSpPr>
          <p:nvPr>
            <p:ph idx="1"/>
          </p:nvPr>
        </p:nvSpPr>
        <p:spPr>
          <a:xfrm>
            <a:off x="484188" y="1557338"/>
            <a:ext cx="8120062" cy="4848225"/>
          </a:xfrm>
        </p:spPr>
        <p:txBody>
          <a:bodyPr/>
          <a:lstStyle/>
          <a:p>
            <a:pPr marL="0" indent="0">
              <a:spcBef>
                <a:spcPct val="0"/>
              </a:spcBef>
              <a:buFont typeface="Wingdings 3" panose="05040102010807070707" pitchFamily="18" charset="2"/>
              <a:buNone/>
            </a:pPr>
            <a:r>
              <a:rPr lang="es-ES" altLang="es-ES" sz="2200">
                <a:latin typeface="Arial Narrow" panose="020B0606020202030204" pitchFamily="34" charset="0"/>
              </a:rPr>
              <a:t>Las políticas educativas recientes pueden caracterizarse por:</a:t>
            </a:r>
          </a:p>
          <a:p>
            <a:pPr marL="0" indent="0">
              <a:spcBef>
                <a:spcPct val="0"/>
              </a:spcBef>
              <a:buFont typeface="Wingdings 3" panose="05040102010807070707" pitchFamily="18" charset="2"/>
              <a:buNone/>
            </a:pPr>
            <a:endParaRPr lang="es-ES" altLang="es-ES" sz="2200">
              <a:latin typeface="Arial Narrow" panose="020B0606020202030204" pitchFamily="34" charset="0"/>
            </a:endParaRPr>
          </a:p>
          <a:p>
            <a:pPr lvl="1" indent="-342900">
              <a:spcBef>
                <a:spcPct val="0"/>
              </a:spcBef>
            </a:pPr>
            <a:r>
              <a:rPr lang="es-ES" altLang="es-ES" sz="2200">
                <a:latin typeface="Arial Narrow" panose="020B0606020202030204" pitchFamily="34" charset="0"/>
              </a:rPr>
              <a:t>El sistemático recorte del presupuesto educativo</a:t>
            </a:r>
          </a:p>
          <a:p>
            <a:pPr lvl="1" indent="-342900">
              <a:spcBef>
                <a:spcPct val="0"/>
              </a:spcBef>
            </a:pPr>
            <a:r>
              <a:rPr lang="es-ES" altLang="es-ES" sz="2200">
                <a:latin typeface="Arial Narrow" panose="020B0606020202030204" pitchFamily="34" charset="0"/>
              </a:rPr>
              <a:t>La conformación del staff de gestión a partir de la incorporación cuadros provenientes del mundo empresario, fundaciones y ONGs.</a:t>
            </a:r>
          </a:p>
          <a:p>
            <a:pPr lvl="1" indent="-342900">
              <a:spcBef>
                <a:spcPct val="0"/>
              </a:spcBef>
            </a:pPr>
            <a:r>
              <a:rPr lang="es-ES" altLang="es-ES" sz="2200">
                <a:latin typeface="Arial Narrow" panose="020B0606020202030204" pitchFamily="34" charset="0"/>
              </a:rPr>
              <a:t>La falta de una agenda de política superara los slogans de campaña de la importancia de la educación y de producir una “revolución educativa”.</a:t>
            </a:r>
          </a:p>
          <a:p>
            <a:pPr marL="0" indent="0">
              <a:spcBef>
                <a:spcPct val="0"/>
              </a:spcBef>
              <a:buFont typeface="Wingdings 3" panose="05040102010807070707" pitchFamily="18" charset="2"/>
              <a:buNone/>
            </a:pPr>
            <a:endParaRPr lang="es-ES" altLang="es-ES" sz="2200">
              <a:latin typeface="Arial Narrow" panose="020B0606020202030204" pitchFamily="34" charset="0"/>
            </a:endParaRPr>
          </a:p>
          <a:p>
            <a:pPr marL="0" indent="0">
              <a:spcBef>
                <a:spcPct val="0"/>
              </a:spcBef>
              <a:buFont typeface="Wingdings 3" panose="05040102010807070707" pitchFamily="18" charset="2"/>
              <a:buNone/>
            </a:pPr>
            <a:r>
              <a:rPr lang="es-ES" altLang="es-ES" sz="2200">
                <a:latin typeface="Arial Narrow" panose="020B0606020202030204" pitchFamily="34" charset="0"/>
              </a:rPr>
              <a:t>La fuerte oposición de los distintos actores del sistema educativo.</a:t>
            </a:r>
          </a:p>
          <a:p>
            <a:pPr marL="0" indent="0">
              <a:spcBef>
                <a:spcPct val="0"/>
              </a:spcBef>
              <a:buFont typeface="Wingdings 3" panose="05040102010807070707" pitchFamily="18" charset="2"/>
              <a:buNone/>
            </a:pPr>
            <a:endParaRPr lang="es-ES" altLang="es-ES" sz="2200">
              <a:latin typeface="Arial Narrow" panose="020B0606020202030204" pitchFamily="34" charset="0"/>
            </a:endParaRPr>
          </a:p>
          <a:p>
            <a:pPr marL="0" indent="0">
              <a:spcBef>
                <a:spcPct val="0"/>
              </a:spcBef>
              <a:buFont typeface="Wingdings 3" panose="05040102010807070707" pitchFamily="18" charset="2"/>
              <a:buNone/>
            </a:pPr>
            <a:r>
              <a:rPr lang="es-ES" altLang="es-ES" sz="2200">
                <a:latin typeface="Arial Narrow" panose="020B0606020202030204" pitchFamily="34" charset="0"/>
              </a:rPr>
              <a:t>En este panorama signado por escasez de recursos y capacidades técnicas, la política de evaluación centrada en las pruebas Aprender parecería ocupar el espacio vacante de una agenda de política.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a:extLst>
              <a:ext uri="{FF2B5EF4-FFF2-40B4-BE49-F238E27FC236}">
                <a16:creationId xmlns:a16="http://schemas.microsoft.com/office/drawing/2014/main" id="{D39CBB6C-B6AF-40B1-B428-AE1EB3D89A10}"/>
              </a:ext>
            </a:extLst>
          </p:cNvPr>
          <p:cNvSpPr>
            <a:spLocks noGrp="1"/>
          </p:cNvSpPr>
          <p:nvPr>
            <p:ph type="title"/>
          </p:nvPr>
        </p:nvSpPr>
        <p:spPr>
          <a:xfrm>
            <a:off x="480390" y="260649"/>
            <a:ext cx="7869237" cy="1080790"/>
          </a:xfrm>
        </p:spPr>
        <p:txBody>
          <a:bodyPr/>
          <a:lstStyle/>
          <a:p>
            <a:pPr algn="ctr">
              <a:defRPr/>
            </a:pPr>
            <a:r>
              <a:rPr lang="es-AR" altLang="es-AR" sz="2800" b="1"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El nuevo escenario global y regional de América Latina en el nuevo siglo</a:t>
            </a:r>
            <a:br>
              <a:rPr lang="es-AR" altLang="es-AR" sz="2800" b="1"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br>
            <a:endParaRPr lang="es-ES" altLang="es-ES" sz="2800" b="1" dirty="0">
              <a:effectLst>
                <a:outerShdw blurRad="38100" dist="38100" dir="2700000" algn="tl">
                  <a:srgbClr val="000000">
                    <a:alpha val="43137"/>
                  </a:srgbClr>
                </a:outerShdw>
              </a:effectLst>
              <a:latin typeface="Arial Narrow" panose="020B0606020202030204" pitchFamily="34" charset="0"/>
            </a:endParaRPr>
          </a:p>
        </p:txBody>
      </p:sp>
      <p:sp>
        <p:nvSpPr>
          <p:cNvPr id="8195" name="Marcador de contenido 2">
            <a:extLst>
              <a:ext uri="{FF2B5EF4-FFF2-40B4-BE49-F238E27FC236}">
                <a16:creationId xmlns:a16="http://schemas.microsoft.com/office/drawing/2014/main" id="{522209FF-75B3-4BEB-91CA-1CDE9430DF30}"/>
              </a:ext>
            </a:extLst>
          </p:cNvPr>
          <p:cNvSpPr>
            <a:spLocks noGrp="1"/>
          </p:cNvSpPr>
          <p:nvPr>
            <p:ph idx="1"/>
          </p:nvPr>
        </p:nvSpPr>
        <p:spPr>
          <a:xfrm>
            <a:off x="484188" y="1341438"/>
            <a:ext cx="7869237" cy="5400675"/>
          </a:xfrm>
        </p:spPr>
        <p:txBody>
          <a:bodyPr/>
          <a:lstStyle/>
          <a:p>
            <a:pPr marL="0" indent="0">
              <a:spcBef>
                <a:spcPct val="0"/>
              </a:spcBef>
              <a:buFont typeface="Wingdings 3" panose="05040102010807070707" pitchFamily="18" charset="2"/>
              <a:buNone/>
            </a:pPr>
            <a:r>
              <a:rPr lang="es-AR" altLang="es-AR" sz="2200" dirty="0">
                <a:latin typeface="Arial Narrow" panose="020B0606020202030204" pitchFamily="34" charset="0"/>
                <a:cs typeface="Arial" panose="020B0604020202020204" pitchFamily="34" charset="0"/>
              </a:rPr>
              <a:t>Un cambio de frente </a:t>
            </a:r>
            <a:r>
              <a:rPr lang="es-AR" altLang="es-ES" sz="2200" dirty="0">
                <a:latin typeface="Arial Narrow" panose="020B0606020202030204" pitchFamily="34" charset="0"/>
              </a:rPr>
              <a:t>en la dinámica del capitalismo global expresado por el ascenso de China como motor principal de la economía mundial.</a:t>
            </a:r>
          </a:p>
          <a:p>
            <a:pPr marL="0" indent="0">
              <a:spcBef>
                <a:spcPct val="0"/>
              </a:spcBef>
              <a:buFont typeface="Wingdings 3" panose="05040102010807070707" pitchFamily="18" charset="2"/>
              <a:buNone/>
            </a:pPr>
            <a:endParaRPr lang="es-AR" altLang="es-ES" sz="2200" dirty="0">
              <a:latin typeface="Arial Narrow" panose="020B0606020202030204" pitchFamily="34" charset="0"/>
            </a:endParaRPr>
          </a:p>
          <a:p>
            <a:pPr marL="0" indent="0">
              <a:spcBef>
                <a:spcPct val="0"/>
              </a:spcBef>
              <a:buFont typeface="Wingdings 3" panose="05040102010807070707" pitchFamily="18" charset="2"/>
              <a:buNone/>
            </a:pPr>
            <a:r>
              <a:rPr lang="es-AR" altLang="es-ES" sz="2200" dirty="0">
                <a:latin typeface="Arial Narrow" panose="020B0606020202030204" pitchFamily="34" charset="0"/>
              </a:rPr>
              <a:t>El “boom de los </a:t>
            </a:r>
            <a:r>
              <a:rPr lang="es-AR" altLang="es-ES" sz="2200" dirty="0" err="1">
                <a:latin typeface="Arial Narrow" panose="020B0606020202030204" pitchFamily="34" charset="0"/>
              </a:rPr>
              <a:t>commodities</a:t>
            </a:r>
            <a:r>
              <a:rPr lang="es-AR" altLang="es-ES" sz="2200" dirty="0">
                <a:latin typeface="Arial Narrow" panose="020B0606020202030204" pitchFamily="34" charset="0"/>
              </a:rPr>
              <a:t>” </a:t>
            </a:r>
          </a:p>
          <a:p>
            <a:pPr lvl="1" indent="-342900">
              <a:spcBef>
                <a:spcPct val="0"/>
              </a:spcBef>
            </a:pPr>
            <a:r>
              <a:rPr lang="es-AR" altLang="es-ES" sz="2000" dirty="0">
                <a:latin typeface="Arial Narrow" panose="020B0606020202030204" pitchFamily="34" charset="0"/>
              </a:rPr>
              <a:t>Entre 2003 y 2008 el gigante asiático crecerá a un promedio anual de 10 % (las llamadas tasas “chinas”) se transforma en potencia exportadora que demanda de materias primas a la región. </a:t>
            </a:r>
          </a:p>
          <a:p>
            <a:pPr marL="0" indent="0">
              <a:spcBef>
                <a:spcPct val="0"/>
              </a:spcBef>
              <a:buFont typeface="Wingdings 3" panose="05040102010807070707" pitchFamily="18" charset="2"/>
              <a:buNone/>
            </a:pPr>
            <a:endParaRPr lang="es-AR" altLang="es-ES" sz="2200" dirty="0">
              <a:latin typeface="Arial Narrow" panose="020B0606020202030204" pitchFamily="34" charset="0"/>
            </a:endParaRPr>
          </a:p>
          <a:p>
            <a:pPr marL="0" indent="0">
              <a:spcBef>
                <a:spcPct val="0"/>
              </a:spcBef>
              <a:buFont typeface="Wingdings 3" panose="05040102010807070707" pitchFamily="18" charset="2"/>
              <a:buNone/>
            </a:pPr>
            <a:r>
              <a:rPr lang="es-AR" altLang="es-ES" sz="2200" dirty="0">
                <a:latin typeface="Arial Narrow" panose="020B0606020202030204" pitchFamily="34" charset="0"/>
              </a:rPr>
              <a:t>La crisis socio-económica y el fracaso de las reformas neoliberales de la década de 1990.</a:t>
            </a:r>
          </a:p>
          <a:p>
            <a:pPr marL="0" indent="0">
              <a:spcBef>
                <a:spcPct val="0"/>
              </a:spcBef>
              <a:buFont typeface="Wingdings 3" panose="05040102010807070707" pitchFamily="18" charset="2"/>
              <a:buNone/>
            </a:pPr>
            <a:endParaRPr lang="es-AR" altLang="es-ES" sz="2200" dirty="0">
              <a:latin typeface="Arial Narrow" panose="020B0606020202030204" pitchFamily="34" charset="0"/>
            </a:endParaRPr>
          </a:p>
          <a:p>
            <a:pPr marL="0" indent="0">
              <a:spcBef>
                <a:spcPct val="0"/>
              </a:spcBef>
              <a:buFont typeface="Wingdings 3" panose="05040102010807070707" pitchFamily="18" charset="2"/>
              <a:buNone/>
            </a:pPr>
            <a:r>
              <a:rPr lang="es-AR" altLang="es-ES" sz="2200" dirty="0">
                <a:latin typeface="Arial Narrow" panose="020B0606020202030204" pitchFamily="34" charset="0"/>
              </a:rPr>
              <a:t>La llegada al gobierno de fuerzas o coaliciones de orientación “progresista”, “de izquierda” y/o “nacional-populares" en distintos países.</a:t>
            </a:r>
          </a:p>
          <a:p>
            <a:pPr marL="0" indent="0">
              <a:spcBef>
                <a:spcPct val="0"/>
              </a:spcBef>
              <a:buFont typeface="Wingdings 3" panose="05040102010807070707" pitchFamily="18" charset="2"/>
              <a:buNone/>
            </a:pPr>
            <a:endParaRPr lang="es-AR" altLang="es-ES" sz="2200" dirty="0">
              <a:latin typeface="Arial Narrow" panose="020B0606020202030204" pitchFamily="34" charset="0"/>
            </a:endParaRPr>
          </a:p>
          <a:p>
            <a:pPr lvl="1" indent="-342900">
              <a:spcBef>
                <a:spcPct val="0"/>
              </a:spcBef>
            </a:pPr>
            <a:r>
              <a:rPr lang="es-ES" altLang="es-AR" sz="2000" dirty="0">
                <a:latin typeface="Arial Narrow" panose="020B0606020202030204" pitchFamily="34" charset="0"/>
              </a:rPr>
              <a:t>La recuperación del rol del Estado en clave de un </a:t>
            </a:r>
            <a:r>
              <a:rPr lang="es-ES" altLang="es-AR" sz="2000" dirty="0" err="1">
                <a:latin typeface="Arial Narrow" panose="020B0606020202030204" pitchFamily="34" charset="0"/>
              </a:rPr>
              <a:t>neo-desarrollismo</a:t>
            </a:r>
            <a:r>
              <a:rPr lang="es-ES" altLang="es-AR" sz="2000" dirty="0">
                <a:latin typeface="Arial Narrow" panose="020B0606020202030204" pitchFamily="34" charset="0"/>
              </a:rPr>
              <a:t> y  </a:t>
            </a:r>
            <a:r>
              <a:rPr lang="es-ES" altLang="es-AR" sz="2000" dirty="0" err="1">
                <a:latin typeface="Arial Narrow" panose="020B0606020202030204" pitchFamily="34" charset="0"/>
              </a:rPr>
              <a:t>neo-intervencionismo</a:t>
            </a:r>
            <a:r>
              <a:rPr lang="es-ES" altLang="es-AR" sz="2000" dirty="0">
                <a:latin typeface="Arial Narrow" panose="020B0606020202030204" pitchFamily="34" charset="0"/>
              </a:rPr>
              <a:t> estatal.</a:t>
            </a:r>
            <a:endParaRPr lang="es-AR" altLang="es-AR" sz="2000" dirty="0">
              <a:latin typeface="Arial Narrow" panose="020B0606020202030204" pitchFamily="34" charset="0"/>
            </a:endParaRP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ítulo 1">
            <a:extLst>
              <a:ext uri="{FF2B5EF4-FFF2-40B4-BE49-F238E27FC236}">
                <a16:creationId xmlns:a16="http://schemas.microsoft.com/office/drawing/2014/main" id="{8E51296C-3494-4A85-8213-46876E8E4A38}"/>
              </a:ext>
            </a:extLst>
          </p:cNvPr>
          <p:cNvSpPr>
            <a:spLocks noGrp="1"/>
          </p:cNvSpPr>
          <p:nvPr>
            <p:ph type="title"/>
          </p:nvPr>
        </p:nvSpPr>
        <p:spPr>
          <a:xfrm>
            <a:off x="484188" y="452439"/>
            <a:ext cx="7993063" cy="652462"/>
          </a:xfrm>
        </p:spPr>
        <p:txBody>
          <a:bodyPr/>
          <a:lstStyle/>
          <a:p>
            <a:pPr algn="ctr"/>
            <a:r>
              <a:rPr lang="es-ES" altLang="es-ES" sz="2800" b="1" dirty="0">
                <a:latin typeface="Arial Narrow" panose="020B0606020202030204" pitchFamily="34" charset="0"/>
              </a:rPr>
              <a:t>Financiamiento educativo </a:t>
            </a:r>
          </a:p>
        </p:txBody>
      </p:sp>
      <p:pic>
        <p:nvPicPr>
          <p:cNvPr id="37891" name="Marcador de contenido 4">
            <a:extLst>
              <a:ext uri="{FF2B5EF4-FFF2-40B4-BE49-F238E27FC236}">
                <a16:creationId xmlns:a16="http://schemas.microsoft.com/office/drawing/2014/main" id="{9D717E0D-11BD-420D-8F6A-E6F7B7A88EC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62113" y="1557338"/>
            <a:ext cx="5934075" cy="4195762"/>
          </a:xfrm>
        </p:spPr>
      </p:pic>
      <p:sp>
        <p:nvSpPr>
          <p:cNvPr id="4" name="3 Rectángulo">
            <a:extLst>
              <a:ext uri="{FF2B5EF4-FFF2-40B4-BE49-F238E27FC236}">
                <a16:creationId xmlns:a16="http://schemas.microsoft.com/office/drawing/2014/main" id="{C76BE85D-58B7-4DD9-A970-CE6F73B13C34}"/>
              </a:ext>
            </a:extLst>
          </p:cNvPr>
          <p:cNvSpPr>
            <a:spLocks noChangeArrowheads="1"/>
          </p:cNvSpPr>
          <p:nvPr/>
        </p:nvSpPr>
        <p:spPr bwMode="auto">
          <a:xfrm>
            <a:off x="899592" y="6021288"/>
            <a:ext cx="7993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r>
              <a:rPr lang="es-AR" altLang="es-ES" sz="1200" dirty="0">
                <a:latin typeface="Arial Narrow" panose="020B0606020202030204" pitchFamily="34" charset="0"/>
              </a:rPr>
              <a:t>Fuente: Observatorios y equipos de investigación : UNIPE, FFYL-UBA, CCC, AULA ABIERTA, UNDAV, UNQUI y UNGS (2019) El presupuesto educativo entre 2016 y 2019. Degradación del </a:t>
            </a:r>
            <a:r>
              <a:rPr lang="es-AR" altLang="es-ES" sz="1200" dirty="0" err="1">
                <a:latin typeface="Arial Narrow" panose="020B0606020202030204" pitchFamily="34" charset="0"/>
              </a:rPr>
              <a:t>ﬁnanciamiento</a:t>
            </a:r>
            <a:r>
              <a:rPr lang="es-AR" altLang="es-ES" sz="1200" dirty="0">
                <a:latin typeface="Arial Narrow" panose="020B0606020202030204" pitchFamily="34" charset="0"/>
              </a:rPr>
              <a:t> y debilitamiento de las políticas nacionales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contenido">
            <a:extLst>
              <a:ext uri="{FF2B5EF4-FFF2-40B4-BE49-F238E27FC236}">
                <a16:creationId xmlns:a16="http://schemas.microsoft.com/office/drawing/2014/main" id="{728DB320-EC9A-4D0F-B781-E4CC55651BD0}"/>
              </a:ext>
            </a:extLst>
          </p:cNvPr>
          <p:cNvSpPr>
            <a:spLocks noGrp="1"/>
          </p:cNvSpPr>
          <p:nvPr>
            <p:ph idx="1"/>
          </p:nvPr>
        </p:nvSpPr>
        <p:spPr>
          <a:xfrm>
            <a:off x="457200" y="764704"/>
            <a:ext cx="8229600" cy="5832946"/>
          </a:xfrm>
        </p:spPr>
        <p:txBody>
          <a:bodyPr/>
          <a:lstStyle/>
          <a:p>
            <a:pPr marL="0" indent="0" eaLnBrk="1" hangingPunct="1">
              <a:spcBef>
                <a:spcPts val="0"/>
              </a:spcBef>
              <a:buNone/>
            </a:pPr>
            <a:r>
              <a:rPr lang="es-ES_tradnl" sz="1800" dirty="0">
                <a:latin typeface="Arial Narrow" panose="020B0606020202030204" pitchFamily="34" charset="0"/>
                <a:cs typeface="Arial" panose="020B0604020202020204" pitchFamily="34" charset="0"/>
              </a:rPr>
              <a:t>IZCOVICH, Gabriela (2014) La expansión educativa en el nivel medio. América Latina 2000-20010. Cuaderno 19, SITEAL-IIPE-UNESCO, Buenos Aires.</a:t>
            </a:r>
            <a:endParaRPr lang="es-AR" sz="1800" dirty="0">
              <a:latin typeface="Arial Narrow" panose="020B0606020202030204" pitchFamily="34" charset="0"/>
              <a:cs typeface="Arial" panose="020B0604020202020204" pitchFamily="34" charset="0"/>
            </a:endParaRPr>
          </a:p>
          <a:p>
            <a:pPr marL="0" indent="0" eaLnBrk="1" hangingPunct="1">
              <a:spcBef>
                <a:spcPts val="0"/>
              </a:spcBef>
              <a:buNone/>
            </a:pPr>
            <a:endParaRPr lang="es-AR" sz="1800" dirty="0">
              <a:latin typeface="Arial Narrow" panose="020B0606020202030204" pitchFamily="34" charset="0"/>
            </a:endParaRPr>
          </a:p>
          <a:p>
            <a:pPr marL="0" indent="0" eaLnBrk="1" hangingPunct="1">
              <a:spcBef>
                <a:spcPts val="0"/>
              </a:spcBef>
              <a:buNone/>
            </a:pPr>
            <a:r>
              <a:rPr lang="es-AR" sz="1800" dirty="0">
                <a:latin typeface="Arial Narrow" panose="020B0606020202030204" pitchFamily="34" charset="0"/>
              </a:rPr>
              <a:t>SUASNÁBAR, Claudio (2018) “</a:t>
            </a:r>
            <a:r>
              <a:rPr lang="es-ES_tradnl" sz="1800" dirty="0">
                <a:latin typeface="Arial Narrow" panose="020B0606020202030204" pitchFamily="34" charset="0"/>
              </a:rPr>
              <a:t>Los ciclos de reforma educativa en América Latina: (re)configuraciones históricas de la regulación estatal, la matriz socio-educativa y los estilos de desarrollo en tanto dilemas y desafíos del presente”, en </a:t>
            </a:r>
            <a:r>
              <a:rPr lang="es-ES_tradnl" sz="1800" dirty="0" err="1">
                <a:latin typeface="Arial Narrow" panose="020B0606020202030204" pitchFamily="34" charset="0"/>
              </a:rPr>
              <a:t>Suasnábar</a:t>
            </a:r>
            <a:r>
              <a:rPr lang="es-ES_tradnl" sz="1800" dirty="0">
                <a:latin typeface="Arial Narrow" panose="020B0606020202030204" pitchFamily="34" charset="0"/>
              </a:rPr>
              <a:t>, </a:t>
            </a:r>
            <a:r>
              <a:rPr lang="es-ES_tradnl" sz="1800" dirty="0" err="1">
                <a:latin typeface="Arial Narrow" panose="020B0606020202030204" pitchFamily="34" charset="0"/>
              </a:rPr>
              <a:t>Rovelli</a:t>
            </a:r>
            <a:r>
              <a:rPr lang="es-ES_tradnl" sz="1800" dirty="0">
                <a:latin typeface="Arial Narrow" panose="020B0606020202030204" pitchFamily="34" charset="0"/>
              </a:rPr>
              <a:t> y Di Piero (coord.) </a:t>
            </a:r>
            <a:r>
              <a:rPr lang="es-ES_tradnl" sz="1800" b="1" dirty="0">
                <a:latin typeface="Arial Narrow" panose="020B0606020202030204" pitchFamily="34" charset="0"/>
              </a:rPr>
              <a:t>Análisis de Política Educativa: teorías, enfoques y tendencias recientes en la Argentina. </a:t>
            </a:r>
            <a:r>
              <a:rPr lang="es-ES_tradnl" sz="1800" dirty="0">
                <a:latin typeface="Arial Narrow" panose="020B0606020202030204" pitchFamily="34" charset="0"/>
              </a:rPr>
              <a:t>Colección Libros de Cátedra. EDULP Editorial, La Plata.</a:t>
            </a:r>
            <a:endParaRPr lang="es-ES" altLang="es-ES" sz="1800" dirty="0">
              <a:latin typeface="Arial Narrow" panose="020B0606020202030204" pitchFamily="34" charset="0"/>
            </a:endParaRPr>
          </a:p>
          <a:p>
            <a:pPr marL="0" indent="0" eaLnBrk="1" hangingPunct="1">
              <a:spcBef>
                <a:spcPts val="0"/>
              </a:spcBef>
              <a:buFont typeface="Wingdings 3" panose="05040102010807070707" pitchFamily="18" charset="2"/>
              <a:buNone/>
            </a:pPr>
            <a:endParaRPr lang="es-ES" altLang="es-ES" sz="1800" dirty="0">
              <a:latin typeface="Arial Narrow" panose="020B0606020202030204" pitchFamily="34" charset="0"/>
            </a:endParaRPr>
          </a:p>
          <a:p>
            <a:pPr marL="0" indent="0">
              <a:spcBef>
                <a:spcPts val="0"/>
              </a:spcBef>
              <a:buNone/>
            </a:pPr>
            <a:r>
              <a:rPr lang="es-ES" sz="1800" dirty="0">
                <a:latin typeface="Arial Narrow" panose="020B0606020202030204" pitchFamily="34" charset="0"/>
              </a:rPr>
              <a:t>SUASNABAR, Claudio y ROVELLI, Laura (2016) “Ampliaciones y desigualdades en el acceso y egreso de estudiantes a la Educación Superior en la Argentina”, en </a:t>
            </a:r>
            <a:r>
              <a:rPr lang="es-ES" sz="1800" i="1" dirty="0" err="1">
                <a:latin typeface="Arial Narrow" panose="020B0606020202030204" pitchFamily="34" charset="0"/>
              </a:rPr>
              <a:t>Pro-posiçoes</a:t>
            </a:r>
            <a:r>
              <a:rPr lang="es-ES" sz="1800" i="1" dirty="0">
                <a:latin typeface="Arial Narrow" panose="020B0606020202030204" pitchFamily="34" charset="0"/>
              </a:rPr>
              <a:t>,</a:t>
            </a:r>
            <a:r>
              <a:rPr lang="es-ES" sz="1800" dirty="0">
                <a:latin typeface="Arial Narrow" panose="020B0606020202030204" pitchFamily="34" charset="0"/>
              </a:rPr>
              <a:t> V. 27, n.3 (81) - set/</a:t>
            </a:r>
            <a:r>
              <a:rPr lang="es-ES" sz="1800" dirty="0" err="1">
                <a:latin typeface="Arial Narrow" panose="020B0606020202030204" pitchFamily="34" charset="0"/>
              </a:rPr>
              <a:t>dez</a:t>
            </a:r>
            <a:r>
              <a:rPr lang="es-ES" sz="1800" dirty="0">
                <a:latin typeface="Arial Narrow" panose="020B0606020202030204" pitchFamily="34" charset="0"/>
              </a:rPr>
              <a:t>, UNICAMP, Brasil.</a:t>
            </a:r>
          </a:p>
          <a:p>
            <a:pPr marL="0" indent="0">
              <a:spcBef>
                <a:spcPts val="0"/>
              </a:spcBef>
              <a:buFont typeface="Wingdings 3" panose="05040102010807070707" pitchFamily="18" charset="2"/>
              <a:buNone/>
            </a:pPr>
            <a:endParaRPr lang="es-ES" altLang="es-AR" sz="1800" dirty="0">
              <a:latin typeface="Arial Narrow" panose="020B0606020202030204" pitchFamily="34" charset="0"/>
            </a:endParaRPr>
          </a:p>
          <a:p>
            <a:pPr marL="0" indent="0">
              <a:spcBef>
                <a:spcPts val="0"/>
              </a:spcBef>
              <a:buNone/>
            </a:pPr>
            <a:r>
              <a:rPr lang="es-ES" sz="1800" dirty="0">
                <a:latin typeface="Arial Narrow" panose="020B0606020202030204" pitchFamily="34" charset="0"/>
              </a:rPr>
              <a:t>SUASNABAR, Claudio (2019) “Campo académico y políticas educativas en la historia reciente: A propósito del 30 aniversario de la Revista Propuesta Educativa”, en Revista </a:t>
            </a:r>
            <a:r>
              <a:rPr lang="es-ES" sz="1800" b="1" dirty="0">
                <a:latin typeface="Arial Narrow" panose="020B0606020202030204" pitchFamily="34" charset="0"/>
              </a:rPr>
              <a:t>Propuesta Educativa</a:t>
            </a:r>
            <a:r>
              <a:rPr lang="es-ES" sz="1800" dirty="0">
                <a:latin typeface="Arial Narrow" panose="020B0606020202030204" pitchFamily="34" charset="0"/>
              </a:rPr>
              <a:t> Nro. 50, Año 30. Bs. As, FLACSO.</a:t>
            </a:r>
          </a:p>
          <a:p>
            <a:pPr marL="0" indent="0">
              <a:spcBef>
                <a:spcPts val="0"/>
              </a:spcBef>
              <a:buNone/>
            </a:pPr>
            <a:endParaRPr lang="es-ES" sz="1800" dirty="0">
              <a:latin typeface="Arial Narrow" panose="020B0606020202030204" pitchFamily="34" charset="0"/>
            </a:endParaRPr>
          </a:p>
          <a:p>
            <a:pPr marL="0" indent="0">
              <a:spcBef>
                <a:spcPts val="0"/>
              </a:spcBef>
              <a:buNone/>
            </a:pPr>
            <a:r>
              <a:rPr lang="es-ES" sz="1800" dirty="0">
                <a:latin typeface="Arial Narrow" panose="020B0606020202030204" pitchFamily="34" charset="0"/>
              </a:rPr>
              <a:t>SVAMPA, </a:t>
            </a:r>
            <a:r>
              <a:rPr lang="es-ES" sz="1800" dirty="0" err="1">
                <a:latin typeface="Arial Narrow" panose="020B0606020202030204" pitchFamily="34" charset="0"/>
              </a:rPr>
              <a:t>Maristella</a:t>
            </a:r>
            <a:r>
              <a:rPr lang="es-ES" sz="1800" dirty="0">
                <a:latin typeface="Arial Narrow" panose="020B0606020202030204" pitchFamily="34" charset="0"/>
              </a:rPr>
              <a:t> (2017) Del cambio de época al fin de ciclo. EDAHSA, Buenos Aires.</a:t>
            </a:r>
          </a:p>
          <a:p>
            <a:pPr marL="0" indent="0">
              <a:spcBef>
                <a:spcPts val="0"/>
              </a:spcBef>
              <a:buNone/>
            </a:pPr>
            <a:endParaRPr lang="es-ES" sz="1800" dirty="0">
              <a:latin typeface="Arial Narrow" panose="020B0606020202030204" pitchFamily="34" charset="0"/>
            </a:endParaRPr>
          </a:p>
          <a:p>
            <a:pPr marL="0" indent="0">
              <a:spcBef>
                <a:spcPts val="0"/>
              </a:spcBef>
              <a:buNone/>
            </a:pPr>
            <a:r>
              <a:rPr lang="es-ES" sz="1800" dirty="0">
                <a:latin typeface="Arial Narrow" panose="020B0606020202030204" pitchFamily="34" charset="0"/>
              </a:rPr>
              <a:t>RIVAS, Axel (2015) </a:t>
            </a:r>
            <a:r>
              <a:rPr lang="es-ES" sz="1800" b="1" dirty="0">
                <a:latin typeface="Arial Narrow" panose="020B0606020202030204" pitchFamily="34" charset="0"/>
              </a:rPr>
              <a:t>América Latina después de PISA. Lecciones aprendidas de la educación en siete países</a:t>
            </a:r>
            <a:r>
              <a:rPr lang="es-ES" sz="1800" dirty="0">
                <a:latin typeface="Arial Narrow" panose="020B0606020202030204" pitchFamily="34" charset="0"/>
              </a:rPr>
              <a:t>. Buenos Aires, CIPPEC-Instituto Natura. </a:t>
            </a:r>
          </a:p>
        </p:txBody>
      </p:sp>
      <p:sp>
        <p:nvSpPr>
          <p:cNvPr id="38915" name="2 Título">
            <a:extLst>
              <a:ext uri="{FF2B5EF4-FFF2-40B4-BE49-F238E27FC236}">
                <a16:creationId xmlns:a16="http://schemas.microsoft.com/office/drawing/2014/main" id="{CA984EE7-F435-4ABB-9826-4E19832B3FC1}"/>
              </a:ext>
            </a:extLst>
          </p:cNvPr>
          <p:cNvSpPr>
            <a:spLocks noGrp="1"/>
          </p:cNvSpPr>
          <p:nvPr>
            <p:ph type="title"/>
          </p:nvPr>
        </p:nvSpPr>
        <p:spPr>
          <a:xfrm>
            <a:off x="484188" y="260350"/>
            <a:ext cx="8229600" cy="576263"/>
          </a:xfrm>
        </p:spPr>
        <p:txBody>
          <a:bodyPr/>
          <a:lstStyle/>
          <a:p>
            <a:pPr algn="ctr" eaLnBrk="1" hangingPunct="1"/>
            <a:r>
              <a:rPr lang="es-ES" altLang="es-ES" sz="2800" b="1">
                <a:latin typeface="Arial Narrow" panose="020B0606020202030204" pitchFamily="34" charset="0"/>
              </a:rPr>
              <a:t>Bibliografía utilizada</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a:extLst>
              <a:ext uri="{FF2B5EF4-FFF2-40B4-BE49-F238E27FC236}">
                <a16:creationId xmlns:a16="http://schemas.microsoft.com/office/drawing/2014/main" id="{5FE33DF7-D944-4F7C-B5E9-2FB93ED14ECE}"/>
              </a:ext>
            </a:extLst>
          </p:cNvPr>
          <p:cNvSpPr>
            <a:spLocks noGrp="1"/>
          </p:cNvSpPr>
          <p:nvPr>
            <p:ph type="title"/>
          </p:nvPr>
        </p:nvSpPr>
        <p:spPr>
          <a:xfrm>
            <a:off x="484188" y="452438"/>
            <a:ext cx="7975600" cy="1400175"/>
          </a:xfrm>
        </p:spPr>
        <p:txBody>
          <a:bodyPr/>
          <a:lstStyle/>
          <a:p>
            <a:pPr algn="ctr"/>
            <a:r>
              <a:rPr lang="es-ES" altLang="es-ES" sz="2800" b="1">
                <a:latin typeface="Arial Narrow" panose="020B0606020202030204" pitchFamily="34" charset="0"/>
              </a:rPr>
              <a:t>América Latina y el Caribe</a:t>
            </a:r>
            <a:br>
              <a:rPr lang="es-ES" altLang="es-ES" sz="2800" b="1">
                <a:latin typeface="Arial Narrow" panose="020B0606020202030204" pitchFamily="34" charset="0"/>
              </a:rPr>
            </a:br>
            <a:r>
              <a:rPr lang="es-ES" altLang="es-ES" sz="2800" b="1">
                <a:latin typeface="Arial Narrow" panose="020B0606020202030204" pitchFamily="34" charset="0"/>
              </a:rPr>
              <a:t>Tasas de variación anual - PBI 1990-2018</a:t>
            </a:r>
          </a:p>
        </p:txBody>
      </p:sp>
      <p:pic>
        <p:nvPicPr>
          <p:cNvPr id="9219" name="Picture 2" descr="Right-click and save image to disk">
            <a:extLst>
              <a:ext uri="{FF2B5EF4-FFF2-40B4-BE49-F238E27FC236}">
                <a16:creationId xmlns:a16="http://schemas.microsoft.com/office/drawing/2014/main" id="{C2157B4B-0980-4CBF-8CED-3E7F397975E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0263" y="1989138"/>
            <a:ext cx="7483475" cy="3859212"/>
          </a:xfrm>
          <a:noFill/>
        </p:spPr>
      </p:pic>
      <p:sp>
        <p:nvSpPr>
          <p:cNvPr id="9220" name="3 Rectángulo">
            <a:extLst>
              <a:ext uri="{FF2B5EF4-FFF2-40B4-BE49-F238E27FC236}">
                <a16:creationId xmlns:a16="http://schemas.microsoft.com/office/drawing/2014/main" id="{57D58AAF-3DEB-4B2B-9004-8E57AF20FD98}"/>
              </a:ext>
            </a:extLst>
          </p:cNvPr>
          <p:cNvSpPr>
            <a:spLocks noChangeArrowheads="1"/>
          </p:cNvSpPr>
          <p:nvPr/>
        </p:nvSpPr>
        <p:spPr bwMode="auto">
          <a:xfrm>
            <a:off x="619125" y="6267450"/>
            <a:ext cx="79930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r>
              <a:rPr lang="es-AR" altLang="es-ES" sz="1200">
                <a:latin typeface="Arial Narrow" panose="020B0606020202030204" pitchFamily="34" charset="0"/>
              </a:rPr>
              <a:t>Fuente: </a:t>
            </a:r>
            <a:r>
              <a:rPr lang="es-ES" altLang="es-ES" sz="1200">
                <a:latin typeface="Arial Narrow" panose="020B0606020202030204" pitchFamily="34" charset="0"/>
              </a:rPr>
              <a:t>CEPALSTAT | Bases de Datos y Publicaciones Estadísticas - Comisión Económica para América Latina y el Caribe</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a:extLst>
              <a:ext uri="{FF2B5EF4-FFF2-40B4-BE49-F238E27FC236}">
                <a16:creationId xmlns:a16="http://schemas.microsoft.com/office/drawing/2014/main" id="{678C9882-BED0-4367-8CBA-53616446E124}"/>
              </a:ext>
            </a:extLst>
          </p:cNvPr>
          <p:cNvSpPr>
            <a:spLocks noGrp="1"/>
          </p:cNvSpPr>
          <p:nvPr>
            <p:ph type="title"/>
          </p:nvPr>
        </p:nvSpPr>
        <p:spPr>
          <a:xfrm>
            <a:off x="611188" y="332656"/>
            <a:ext cx="7848600" cy="864096"/>
          </a:xfrm>
        </p:spPr>
        <p:txBody>
          <a:bodyPr/>
          <a:lstStyle/>
          <a:p>
            <a:pPr algn="ctr">
              <a:defRPr/>
            </a:pPr>
            <a:r>
              <a:rPr lang="es-ES" altLang="es-ES" sz="2800" b="1" dirty="0">
                <a:effectLst>
                  <a:outerShdw blurRad="38100" dist="38100" dir="2700000" algn="tl">
                    <a:srgbClr val="000000">
                      <a:alpha val="43137"/>
                    </a:srgbClr>
                  </a:outerShdw>
                </a:effectLst>
                <a:latin typeface="Arial Narrow" panose="020B0606020202030204" pitchFamily="34" charset="0"/>
              </a:rPr>
              <a:t>El ciclo de reformas educativas de los 2000 </a:t>
            </a:r>
            <a:br>
              <a:rPr lang="es-ES" altLang="es-ES" sz="2800" b="1" dirty="0">
                <a:effectLst>
                  <a:outerShdw blurRad="38100" dist="38100" dir="2700000" algn="tl">
                    <a:srgbClr val="000000">
                      <a:alpha val="43137"/>
                    </a:srgbClr>
                  </a:outerShdw>
                </a:effectLst>
                <a:latin typeface="Arial Narrow" panose="020B0606020202030204" pitchFamily="34" charset="0"/>
              </a:rPr>
            </a:br>
            <a:r>
              <a:rPr lang="es-ES" altLang="es-ES" sz="2800" b="1" dirty="0">
                <a:effectLst>
                  <a:outerShdw blurRad="38100" dist="38100" dir="2700000" algn="tl">
                    <a:srgbClr val="000000">
                      <a:alpha val="43137"/>
                    </a:srgbClr>
                  </a:outerShdw>
                </a:effectLst>
                <a:latin typeface="Arial Narrow" panose="020B0606020202030204" pitchFamily="34" charset="0"/>
              </a:rPr>
              <a:t>en América Latina</a:t>
            </a:r>
          </a:p>
        </p:txBody>
      </p:sp>
      <p:sp>
        <p:nvSpPr>
          <p:cNvPr id="3" name="Marcador de contenido 2">
            <a:extLst>
              <a:ext uri="{FF2B5EF4-FFF2-40B4-BE49-F238E27FC236}">
                <a16:creationId xmlns:a16="http://schemas.microsoft.com/office/drawing/2014/main" id="{CE09AE37-D289-4D49-9BB1-1529D3763A9C}"/>
              </a:ext>
            </a:extLst>
          </p:cNvPr>
          <p:cNvSpPr>
            <a:spLocks noGrp="1"/>
          </p:cNvSpPr>
          <p:nvPr>
            <p:ph idx="1"/>
          </p:nvPr>
        </p:nvSpPr>
        <p:spPr>
          <a:xfrm>
            <a:off x="611188" y="1340768"/>
            <a:ext cx="7848600" cy="5256882"/>
          </a:xfrm>
        </p:spPr>
        <p:txBody>
          <a:bodyPr/>
          <a:lstStyle/>
          <a:p>
            <a:pPr marL="0" indent="0">
              <a:spcBef>
                <a:spcPts val="0"/>
              </a:spcBef>
              <a:buFont typeface="Wingdings 3" panose="05040102010807070707" pitchFamily="18" charset="2"/>
              <a:buNone/>
              <a:defRPr/>
            </a:pPr>
            <a:r>
              <a:rPr lang="es-AR" sz="2200" dirty="0">
                <a:latin typeface="Arial Narrow" panose="020B0606020202030204" pitchFamily="34" charset="0"/>
              </a:rPr>
              <a:t>Las reformas educativas de la década de 2000 son parte de un conjunto de iniciativas de reparación social. No constituyen un “paquete de reforma”, sino el resultado de la convergencia de diferentes (y a veces contradictorias) políticas educativas nacionales. </a:t>
            </a:r>
          </a:p>
          <a:p>
            <a:pPr marL="0" indent="0">
              <a:spcBef>
                <a:spcPts val="0"/>
              </a:spcBef>
              <a:buFont typeface="Wingdings 3" panose="05040102010807070707" pitchFamily="18" charset="2"/>
              <a:buNone/>
              <a:defRPr/>
            </a:pPr>
            <a:endParaRPr lang="es-AR" sz="2200" i="1" dirty="0">
              <a:latin typeface="Arial Narrow" panose="020B0606020202030204" pitchFamily="34" charset="0"/>
            </a:endParaRPr>
          </a:p>
          <a:p>
            <a:pPr marL="0" indent="0">
              <a:spcBef>
                <a:spcPts val="0"/>
              </a:spcBef>
              <a:buFont typeface="Wingdings 3" panose="05040102010807070707" pitchFamily="18" charset="2"/>
              <a:buNone/>
              <a:defRPr/>
            </a:pPr>
            <a:r>
              <a:rPr lang="es-AR" sz="2200" b="1" dirty="0">
                <a:latin typeface="Arial Narrow" panose="020B0606020202030204" pitchFamily="34" charset="0"/>
              </a:rPr>
              <a:t>La agenda de reforma es la reconstrucción a posteriori de una serie de experiencias e iniciativas nacionales</a:t>
            </a:r>
            <a:r>
              <a:rPr lang="es-AR" sz="2200" dirty="0">
                <a:latin typeface="Arial Narrow" panose="020B0606020202030204" pitchFamily="34" charset="0"/>
              </a:rPr>
              <a:t>. </a:t>
            </a:r>
          </a:p>
          <a:p>
            <a:pPr marL="0" indent="0">
              <a:spcBef>
                <a:spcPts val="0"/>
              </a:spcBef>
              <a:buFont typeface="Wingdings 3" panose="05040102010807070707" pitchFamily="18" charset="2"/>
              <a:buNone/>
              <a:defRPr/>
            </a:pPr>
            <a:endParaRPr lang="es-AR" sz="2200" dirty="0">
              <a:latin typeface="Arial Narrow" panose="020B0606020202030204" pitchFamily="34" charset="0"/>
            </a:endParaRPr>
          </a:p>
          <a:p>
            <a:pPr marL="0" indent="0" algn="just" eaLnBrk="1" hangingPunct="1">
              <a:spcBef>
                <a:spcPct val="0"/>
              </a:spcBef>
              <a:buFont typeface="Wingdings 3" panose="05040102010807070707" pitchFamily="18" charset="2"/>
              <a:buNone/>
              <a:defRPr/>
            </a:pPr>
            <a:r>
              <a:rPr lang="es-AR" altLang="es-AR" sz="2200" dirty="0">
                <a:latin typeface="Arial Narrow" panose="020B0606020202030204" pitchFamily="34" charset="0"/>
              </a:rPr>
              <a:t>Las reformas educativas expresan tensiones entre la agenda de 1990 y la emergencia de nuevas líneas de política tales como:</a:t>
            </a:r>
          </a:p>
          <a:p>
            <a:pPr marL="0" indent="0" algn="just" eaLnBrk="1" hangingPunct="1">
              <a:spcBef>
                <a:spcPct val="0"/>
              </a:spcBef>
              <a:buFont typeface="Wingdings 3" panose="05040102010807070707" pitchFamily="18" charset="2"/>
              <a:buNone/>
              <a:defRPr/>
            </a:pPr>
            <a:endParaRPr lang="es-AR" altLang="es-AR" sz="2200" dirty="0">
              <a:latin typeface="Arial Narrow" panose="020B0606020202030204" pitchFamily="34" charset="0"/>
            </a:endParaRPr>
          </a:p>
          <a:p>
            <a:pPr lvl="1" eaLnBrk="1" hangingPunct="1">
              <a:spcBef>
                <a:spcPct val="0"/>
              </a:spcBef>
              <a:defRPr/>
            </a:pPr>
            <a:r>
              <a:rPr lang="es-AR" altLang="es-AR" sz="2000" dirty="0">
                <a:latin typeface="Arial Narrow" panose="020B0606020202030204" pitchFamily="34" charset="0"/>
              </a:rPr>
              <a:t>aumento del financiamiento, </a:t>
            </a:r>
          </a:p>
          <a:p>
            <a:pPr lvl="1" eaLnBrk="1" hangingPunct="1">
              <a:spcBef>
                <a:spcPct val="0"/>
              </a:spcBef>
              <a:defRPr/>
            </a:pPr>
            <a:r>
              <a:rPr lang="es-AR" altLang="es-AR" sz="2000" dirty="0">
                <a:latin typeface="Arial Narrow" panose="020B0606020202030204" pitchFamily="34" charset="0"/>
              </a:rPr>
              <a:t>expansión de derechos y ampliación de la escolaridad, </a:t>
            </a:r>
          </a:p>
          <a:p>
            <a:pPr lvl="1" eaLnBrk="1" hangingPunct="1">
              <a:spcBef>
                <a:spcPct val="0"/>
              </a:spcBef>
              <a:defRPr/>
            </a:pPr>
            <a:r>
              <a:rPr lang="es-AR" altLang="es-AR" sz="2000" dirty="0">
                <a:latin typeface="Arial Narrow" panose="020B0606020202030204" pitchFamily="34" charset="0"/>
              </a:rPr>
              <a:t>hibridación curricular, </a:t>
            </a:r>
          </a:p>
          <a:p>
            <a:pPr lvl="1" eaLnBrk="1" hangingPunct="1">
              <a:spcBef>
                <a:spcPct val="0"/>
              </a:spcBef>
              <a:defRPr/>
            </a:pPr>
            <a:r>
              <a:rPr lang="es-AR" altLang="es-AR" sz="2000" dirty="0">
                <a:latin typeface="Arial Narrow" panose="020B0606020202030204" pitchFamily="34" charset="0"/>
              </a:rPr>
              <a:t>mayor discusión de la calidad y los dispositivos de evaluación</a:t>
            </a:r>
          </a:p>
          <a:p>
            <a:pPr marL="0" indent="0">
              <a:spcBef>
                <a:spcPts val="0"/>
              </a:spcBef>
              <a:buFont typeface="Wingdings 3" panose="05040102010807070707" pitchFamily="18" charset="2"/>
              <a:buNone/>
              <a:defRPr/>
            </a:pPr>
            <a:endParaRPr lang="es-ES" sz="2200" dirty="0">
              <a:latin typeface="Arial Narrow" panose="020B0606020202030204" pitchFamily="34" charset="0"/>
            </a:endParaRPr>
          </a:p>
          <a:p>
            <a:pPr>
              <a:spcBef>
                <a:spcPts val="0"/>
              </a:spcBef>
              <a:defRPr/>
            </a:pPr>
            <a:endParaRPr lang="es-ES" sz="2200" dirty="0"/>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a:extLst>
              <a:ext uri="{FF2B5EF4-FFF2-40B4-BE49-F238E27FC236}">
                <a16:creationId xmlns:a16="http://schemas.microsoft.com/office/drawing/2014/main" id="{45572065-D96A-4D7B-9D2C-64FE46EECD4D}"/>
              </a:ext>
            </a:extLst>
          </p:cNvPr>
          <p:cNvSpPr>
            <a:spLocks noGrp="1"/>
          </p:cNvSpPr>
          <p:nvPr>
            <p:ph type="title"/>
          </p:nvPr>
        </p:nvSpPr>
        <p:spPr>
          <a:xfrm>
            <a:off x="457200" y="274638"/>
            <a:ext cx="8229600" cy="490537"/>
          </a:xfrm>
        </p:spPr>
        <p:txBody>
          <a:bodyPr/>
          <a:lstStyle/>
          <a:p>
            <a:r>
              <a:rPr lang="es-AR" altLang="es-AR" sz="2000" b="1">
                <a:latin typeface="Arial" panose="020B0604020202020204" pitchFamily="34" charset="0"/>
                <a:cs typeface="Arial" panose="020B0604020202020204" pitchFamily="34" charset="0"/>
              </a:rPr>
              <a:t>Gasto Público en Educación como porcentaje de PBI (2000-2008)</a:t>
            </a:r>
            <a:endParaRPr lang="es-AR" altLang="es-AR" sz="2000">
              <a:latin typeface="Arial" panose="020B0604020202020204" pitchFamily="34" charset="0"/>
              <a:cs typeface="Arial" panose="020B0604020202020204" pitchFamily="34" charset="0"/>
            </a:endParaRPr>
          </a:p>
        </p:txBody>
      </p:sp>
      <p:graphicFrame>
        <p:nvGraphicFramePr>
          <p:cNvPr id="4" name="Marcador de contenido 3">
            <a:extLst>
              <a:ext uri="{FF2B5EF4-FFF2-40B4-BE49-F238E27FC236}">
                <a16:creationId xmlns:a16="http://schemas.microsoft.com/office/drawing/2014/main" id="{A1D97CF7-3CF6-4557-97EB-3A76C7488EA9}"/>
              </a:ext>
            </a:extLst>
          </p:cNvPr>
          <p:cNvGraphicFramePr>
            <a:graphicFrameLocks noGrp="1"/>
          </p:cNvGraphicFramePr>
          <p:nvPr>
            <p:ph idx="1"/>
          </p:nvPr>
        </p:nvGraphicFramePr>
        <p:xfrm>
          <a:off x="457200" y="908050"/>
          <a:ext cx="8229600" cy="5689601"/>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529009">
                <a:tc>
                  <a:txBody>
                    <a:bodyPr/>
                    <a:lstStyle/>
                    <a:p>
                      <a:pPr algn="ctr">
                        <a:spcAft>
                          <a:spcPts val="0"/>
                        </a:spcAft>
                        <a:tabLst>
                          <a:tab pos="1260475" algn="l"/>
                        </a:tabLst>
                      </a:pPr>
                      <a:r>
                        <a:rPr lang="es-AR" sz="1600" b="1">
                          <a:effectLst/>
                          <a:latin typeface="Arial" panose="020B0604020202020204" pitchFamily="34" charset="0"/>
                          <a:ea typeface="Calibri" panose="020F0502020204030204" pitchFamily="34" charset="0"/>
                          <a:cs typeface="Arial" panose="020B0604020202020204" pitchFamily="34" charset="0"/>
                        </a:rPr>
                        <a:t>País</a:t>
                      </a:r>
                      <a:endParaRPr lang="es-AR" sz="1600">
                        <a:effectLst/>
                        <a:latin typeface="Arial" panose="020B0604020202020204" pitchFamily="34" charset="0"/>
                        <a:ea typeface="Calibri" panose="020F0502020204030204" pitchFamily="34" charset="0"/>
                        <a:cs typeface="Arial" panose="020B0604020202020204" pitchFamily="34" charset="0"/>
                      </a:endParaRPr>
                    </a:p>
                    <a:p>
                      <a:pPr algn="ctr">
                        <a:spcAft>
                          <a:spcPts val="0"/>
                        </a:spcAft>
                        <a:tabLst>
                          <a:tab pos="1260475" algn="l"/>
                        </a:tabLst>
                      </a:pPr>
                      <a:r>
                        <a:rPr lang="es-AR" sz="1600" b="1">
                          <a:effectLst/>
                          <a:latin typeface="Arial" panose="020B0604020202020204" pitchFamily="34" charset="0"/>
                          <a:ea typeface="Calibri" panose="020F0502020204030204" pitchFamily="34" charset="0"/>
                          <a:cs typeface="Arial" panose="020B0604020202020204" pitchFamily="34" charset="0"/>
                        </a:rPr>
                        <a:t> </a:t>
                      </a:r>
                      <a:endParaRPr lang="es-A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tabLst>
                          <a:tab pos="1260475" algn="l"/>
                        </a:tabLst>
                      </a:pPr>
                      <a:r>
                        <a:rPr lang="es-AR" sz="1600" b="1">
                          <a:effectLst/>
                          <a:latin typeface="Arial" panose="020B0604020202020204" pitchFamily="34" charset="0"/>
                          <a:ea typeface="Calibri" panose="020F0502020204030204" pitchFamily="34" charset="0"/>
                          <a:cs typeface="Arial" panose="020B0604020202020204" pitchFamily="34" charset="0"/>
                        </a:rPr>
                        <a:t>2000</a:t>
                      </a:r>
                      <a:endParaRPr lang="es-A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tabLst>
                          <a:tab pos="1260475" algn="l"/>
                        </a:tabLst>
                      </a:pPr>
                      <a:r>
                        <a:rPr lang="es-AR" sz="1600" b="1">
                          <a:effectLst/>
                          <a:latin typeface="Arial" panose="020B0604020202020204" pitchFamily="34" charset="0"/>
                          <a:ea typeface="Calibri" panose="020F0502020204030204" pitchFamily="34" charset="0"/>
                          <a:cs typeface="Arial" panose="020B0604020202020204" pitchFamily="34" charset="0"/>
                        </a:rPr>
                        <a:t>2008</a:t>
                      </a:r>
                      <a:endParaRPr lang="es-A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tabLst>
                          <a:tab pos="1260475" algn="l"/>
                        </a:tabLst>
                      </a:pPr>
                      <a:r>
                        <a:rPr lang="es-AR" sz="1600" b="1">
                          <a:effectLst/>
                          <a:latin typeface="Arial" panose="020B0604020202020204" pitchFamily="34" charset="0"/>
                          <a:ea typeface="Calibri" panose="020F0502020204030204" pitchFamily="34" charset="0"/>
                          <a:cs typeface="Arial" panose="020B0604020202020204" pitchFamily="34" charset="0"/>
                        </a:rPr>
                        <a:t>Variación Total</a:t>
                      </a:r>
                      <a:endParaRPr lang="es-A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402267">
                <a:tc>
                  <a:txBody>
                    <a:bodyPr/>
                    <a:lstStyle/>
                    <a:p>
                      <a:pPr algn="just">
                        <a:spcAft>
                          <a:spcPts val="1000"/>
                        </a:spcAft>
                      </a:pPr>
                      <a:r>
                        <a:rPr lang="es-ES_tradnl" sz="1600" dirty="0">
                          <a:effectLst/>
                          <a:latin typeface="Arial" panose="020B0604020202020204" pitchFamily="34" charset="0"/>
                          <a:ea typeface="Calibri" panose="020F0502020204030204" pitchFamily="34" charset="0"/>
                          <a:cs typeface="Arial" panose="020B0604020202020204" pitchFamily="34" charset="0"/>
                        </a:rPr>
                        <a:t>Argentina</a:t>
                      </a:r>
                      <a:endParaRPr lang="es-AR"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tabLst>
                          <a:tab pos="1260475" algn="l"/>
                        </a:tabLst>
                      </a:pPr>
                      <a:r>
                        <a:rPr lang="es-AR" sz="1600" dirty="0">
                          <a:effectLst/>
                          <a:latin typeface="Arial" panose="020B0604020202020204" pitchFamily="34" charset="0"/>
                          <a:ea typeface="Calibri" panose="020F0502020204030204" pitchFamily="34" charset="0"/>
                          <a:cs typeface="Arial" panose="020B0604020202020204" pitchFamily="34" charset="0"/>
                        </a:rPr>
                        <a:t>4,6</a:t>
                      </a:r>
                    </a:p>
                  </a:txBody>
                  <a:tcPr marL="68580" marR="68580" marT="0" marB="0"/>
                </a:tc>
                <a:tc>
                  <a:txBody>
                    <a:bodyPr/>
                    <a:lstStyle/>
                    <a:p>
                      <a:pPr algn="ctr">
                        <a:spcAft>
                          <a:spcPts val="0"/>
                        </a:spcAft>
                        <a:tabLst>
                          <a:tab pos="1260475" algn="l"/>
                        </a:tabLst>
                      </a:pPr>
                      <a:r>
                        <a:rPr lang="es-AR" sz="1600" dirty="0">
                          <a:effectLst/>
                          <a:latin typeface="Arial" panose="020B0604020202020204" pitchFamily="34" charset="0"/>
                          <a:ea typeface="Calibri" panose="020F0502020204030204" pitchFamily="34" charset="0"/>
                          <a:cs typeface="Arial" panose="020B0604020202020204" pitchFamily="34" charset="0"/>
                        </a:rPr>
                        <a:t>5,4</a:t>
                      </a:r>
                    </a:p>
                  </a:txBody>
                  <a:tcPr marL="68580" marR="68580"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17,3</a:t>
                      </a:r>
                    </a:p>
                  </a:txBody>
                  <a:tcPr marL="68580" marR="68580" marT="0" marB="0"/>
                </a:tc>
                <a:extLst>
                  <a:ext uri="{0D108BD9-81ED-4DB2-BD59-A6C34878D82A}">
                    <a16:rowId xmlns:a16="http://schemas.microsoft.com/office/drawing/2014/main" val="10001"/>
                  </a:ext>
                </a:extLst>
              </a:tr>
              <a:tr h="373143">
                <a:tc>
                  <a:txBody>
                    <a:bodyPr/>
                    <a:lstStyle/>
                    <a:p>
                      <a:pPr algn="just">
                        <a:spcAft>
                          <a:spcPts val="0"/>
                        </a:spcAft>
                        <a:tabLst>
                          <a:tab pos="1260475" algn="l"/>
                        </a:tabLst>
                      </a:pPr>
                      <a:r>
                        <a:rPr lang="es-AR" sz="1600" dirty="0">
                          <a:effectLst/>
                          <a:latin typeface="Arial" panose="020B0604020202020204" pitchFamily="34" charset="0"/>
                          <a:ea typeface="Calibri" panose="020F0502020204030204" pitchFamily="34" charset="0"/>
                          <a:cs typeface="Arial" panose="020B0604020202020204" pitchFamily="34" charset="0"/>
                        </a:rPr>
                        <a:t>Brasil</a:t>
                      </a:r>
                    </a:p>
                  </a:txBody>
                  <a:tcPr marL="68580" marR="68580" marT="0" marB="0"/>
                </a:tc>
                <a:tc>
                  <a:txBody>
                    <a:bodyPr/>
                    <a:lstStyle/>
                    <a:p>
                      <a:pPr algn="ctr">
                        <a:spcAft>
                          <a:spcPts val="0"/>
                        </a:spcAft>
                        <a:tabLst>
                          <a:tab pos="1260475" algn="l"/>
                        </a:tabLst>
                      </a:pPr>
                      <a:r>
                        <a:rPr lang="es-AR" sz="1600" dirty="0">
                          <a:effectLst/>
                          <a:latin typeface="Arial" panose="020B0604020202020204" pitchFamily="34" charset="0"/>
                          <a:ea typeface="Calibri" panose="020F0502020204030204" pitchFamily="34" charset="0"/>
                          <a:cs typeface="Arial" panose="020B0604020202020204" pitchFamily="34" charset="0"/>
                        </a:rPr>
                        <a:t>4,0</a:t>
                      </a:r>
                    </a:p>
                  </a:txBody>
                  <a:tcPr marL="68580" marR="68580"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5,4</a:t>
                      </a:r>
                    </a:p>
                  </a:txBody>
                  <a:tcPr marL="68580" marR="68580"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34,6</a:t>
                      </a:r>
                    </a:p>
                  </a:txBody>
                  <a:tcPr marL="68580" marR="68580" marT="0" marB="0"/>
                </a:tc>
                <a:extLst>
                  <a:ext uri="{0D108BD9-81ED-4DB2-BD59-A6C34878D82A}">
                    <a16:rowId xmlns:a16="http://schemas.microsoft.com/office/drawing/2014/main" val="10002"/>
                  </a:ext>
                </a:extLst>
              </a:tr>
              <a:tr h="362339">
                <a:tc>
                  <a:txBody>
                    <a:bodyPr/>
                    <a:lstStyle/>
                    <a:p>
                      <a:pPr algn="just">
                        <a:spcAft>
                          <a:spcPts val="0"/>
                        </a:spcAft>
                        <a:tabLst>
                          <a:tab pos="1260475" algn="l"/>
                        </a:tabLst>
                      </a:pPr>
                      <a:r>
                        <a:rPr lang="es-AR" sz="1600" dirty="0">
                          <a:effectLst/>
                          <a:latin typeface="Arial" panose="020B0604020202020204" pitchFamily="34" charset="0"/>
                          <a:ea typeface="Calibri" panose="020F0502020204030204" pitchFamily="34" charset="0"/>
                          <a:cs typeface="Arial" panose="020B0604020202020204" pitchFamily="34" charset="0"/>
                        </a:rPr>
                        <a:t>México</a:t>
                      </a:r>
                    </a:p>
                  </a:txBody>
                  <a:tcPr marL="68580" marR="68580" marT="0" marB="0"/>
                </a:tc>
                <a:tc>
                  <a:txBody>
                    <a:bodyPr/>
                    <a:lstStyle/>
                    <a:p>
                      <a:pPr algn="ctr">
                        <a:spcAft>
                          <a:spcPts val="0"/>
                        </a:spcAft>
                        <a:tabLst>
                          <a:tab pos="1260475" algn="l"/>
                        </a:tabLst>
                      </a:pPr>
                      <a:r>
                        <a:rPr lang="es-AR" sz="1600" dirty="0">
                          <a:effectLst/>
                          <a:latin typeface="Arial" panose="020B0604020202020204" pitchFamily="34" charset="0"/>
                          <a:ea typeface="Calibri" panose="020F0502020204030204" pitchFamily="34" charset="0"/>
                          <a:cs typeface="Arial" panose="020B0604020202020204" pitchFamily="34" charset="0"/>
                        </a:rPr>
                        <a:t>4,9</a:t>
                      </a:r>
                    </a:p>
                  </a:txBody>
                  <a:tcPr marL="68580" marR="68580"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4,9</a:t>
                      </a:r>
                    </a:p>
                  </a:txBody>
                  <a:tcPr marL="68580" marR="68580"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0,5</a:t>
                      </a:r>
                    </a:p>
                  </a:txBody>
                  <a:tcPr marL="68580" marR="68580" marT="0" marB="0"/>
                </a:tc>
                <a:extLst>
                  <a:ext uri="{0D108BD9-81ED-4DB2-BD59-A6C34878D82A}">
                    <a16:rowId xmlns:a16="http://schemas.microsoft.com/office/drawing/2014/main" val="10003"/>
                  </a:ext>
                </a:extLst>
              </a:tr>
              <a:tr h="306352">
                <a:tc>
                  <a:txBody>
                    <a:bodyPr/>
                    <a:lstStyle/>
                    <a:p>
                      <a:pPr algn="just">
                        <a:spcAft>
                          <a:spcPts val="0"/>
                        </a:spcAft>
                        <a:tabLst>
                          <a:tab pos="1260475" algn="l"/>
                        </a:tabLst>
                      </a:pPr>
                      <a:r>
                        <a:rPr lang="es-AR" sz="1600" dirty="0">
                          <a:effectLst/>
                          <a:latin typeface="Arial" panose="020B0604020202020204" pitchFamily="34" charset="0"/>
                          <a:ea typeface="Calibri" panose="020F0502020204030204" pitchFamily="34" charset="0"/>
                          <a:cs typeface="Arial" panose="020B0604020202020204" pitchFamily="34" charset="0"/>
                        </a:rPr>
                        <a:t>Chile</a:t>
                      </a:r>
                    </a:p>
                  </a:txBody>
                  <a:tcPr marL="68580" marR="68580"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3,9</a:t>
                      </a:r>
                    </a:p>
                  </a:txBody>
                  <a:tcPr marL="68580" marR="68580"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4,0</a:t>
                      </a:r>
                    </a:p>
                  </a:txBody>
                  <a:tcPr marL="68580" marR="68580"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2,0</a:t>
                      </a:r>
                    </a:p>
                  </a:txBody>
                  <a:tcPr marL="68580" marR="68580" marT="0" marB="0"/>
                </a:tc>
                <a:extLst>
                  <a:ext uri="{0D108BD9-81ED-4DB2-BD59-A6C34878D82A}">
                    <a16:rowId xmlns:a16="http://schemas.microsoft.com/office/drawing/2014/main" val="10004"/>
                  </a:ext>
                </a:extLst>
              </a:tr>
              <a:tr h="345859">
                <a:tc>
                  <a:txBody>
                    <a:bodyPr/>
                    <a:lstStyle/>
                    <a:p>
                      <a:pPr algn="just">
                        <a:spcAft>
                          <a:spcPts val="0"/>
                        </a:spcAft>
                        <a:tabLst>
                          <a:tab pos="1260475" algn="l"/>
                        </a:tabLst>
                      </a:pPr>
                      <a:r>
                        <a:rPr lang="es-AR" sz="1600" dirty="0">
                          <a:effectLst/>
                          <a:latin typeface="Arial" panose="020B0604020202020204" pitchFamily="34" charset="0"/>
                          <a:ea typeface="Calibri" panose="020F0502020204030204" pitchFamily="34" charset="0"/>
                          <a:cs typeface="Arial" panose="020B0604020202020204" pitchFamily="34" charset="0"/>
                        </a:rPr>
                        <a:t>Uruguay</a:t>
                      </a:r>
                    </a:p>
                  </a:txBody>
                  <a:tcPr marL="68580" marR="68580" marT="0" marB="0"/>
                </a:tc>
                <a:tc>
                  <a:txBody>
                    <a:bodyPr/>
                    <a:lstStyle/>
                    <a:p>
                      <a:pPr algn="ctr">
                        <a:spcAft>
                          <a:spcPts val="0"/>
                        </a:spcAft>
                        <a:tabLst>
                          <a:tab pos="1260475" algn="l"/>
                        </a:tabLst>
                      </a:pPr>
                      <a:r>
                        <a:rPr lang="es-AR" sz="1600" dirty="0">
                          <a:effectLst/>
                          <a:latin typeface="Arial" panose="020B0604020202020204" pitchFamily="34" charset="0"/>
                          <a:ea typeface="Calibri" panose="020F0502020204030204" pitchFamily="34" charset="0"/>
                          <a:cs typeface="Arial" panose="020B0604020202020204" pitchFamily="34" charset="0"/>
                        </a:rPr>
                        <a:t>2,4</a:t>
                      </a:r>
                    </a:p>
                  </a:txBody>
                  <a:tcPr marL="68580" marR="68580" marT="0" marB="0"/>
                </a:tc>
                <a:tc>
                  <a:txBody>
                    <a:bodyPr/>
                    <a:lstStyle/>
                    <a:p>
                      <a:pPr algn="ctr">
                        <a:spcAft>
                          <a:spcPts val="0"/>
                        </a:spcAft>
                        <a:tabLst>
                          <a:tab pos="1260475" algn="l"/>
                        </a:tabLst>
                      </a:pPr>
                      <a:r>
                        <a:rPr lang="es-AR" sz="1600" dirty="0">
                          <a:effectLst/>
                          <a:latin typeface="Arial" panose="020B0604020202020204" pitchFamily="34" charset="0"/>
                          <a:ea typeface="Calibri" panose="020F0502020204030204" pitchFamily="34" charset="0"/>
                          <a:cs typeface="Arial" panose="020B0604020202020204" pitchFamily="34" charset="0"/>
                        </a:rPr>
                        <a:t>2,9</a:t>
                      </a:r>
                    </a:p>
                  </a:txBody>
                  <a:tcPr marL="68580" marR="68580" marT="0" marB="0"/>
                </a:tc>
                <a:tc>
                  <a:txBody>
                    <a:bodyPr/>
                    <a:lstStyle/>
                    <a:p>
                      <a:pPr algn="ctr">
                        <a:spcAft>
                          <a:spcPts val="0"/>
                        </a:spcAft>
                        <a:tabLst>
                          <a:tab pos="1260475" algn="l"/>
                        </a:tabLst>
                      </a:pPr>
                      <a:r>
                        <a:rPr lang="es-AR" sz="1600" dirty="0">
                          <a:effectLst/>
                          <a:latin typeface="Arial" panose="020B0604020202020204" pitchFamily="34" charset="0"/>
                          <a:ea typeface="Calibri" panose="020F0502020204030204" pitchFamily="34" charset="0"/>
                          <a:cs typeface="Arial" panose="020B0604020202020204" pitchFamily="34" charset="0"/>
                        </a:rPr>
                        <a:t>18,9</a:t>
                      </a:r>
                    </a:p>
                  </a:txBody>
                  <a:tcPr marL="68580" marR="68580" marT="0" marB="0"/>
                </a:tc>
                <a:extLst>
                  <a:ext uri="{0D108BD9-81ED-4DB2-BD59-A6C34878D82A}">
                    <a16:rowId xmlns:a16="http://schemas.microsoft.com/office/drawing/2014/main" val="10005"/>
                  </a:ext>
                </a:extLst>
              </a:tr>
              <a:tr h="434807">
                <a:tc>
                  <a:txBody>
                    <a:bodyPr/>
                    <a:lstStyle/>
                    <a:p>
                      <a:pPr algn="just">
                        <a:spcAft>
                          <a:spcPts val="0"/>
                        </a:spcAft>
                        <a:tabLst>
                          <a:tab pos="1260475" algn="l"/>
                        </a:tabLst>
                      </a:pPr>
                      <a:r>
                        <a:rPr lang="es-AR" sz="1600" dirty="0">
                          <a:effectLst/>
                          <a:latin typeface="Arial" panose="020B0604020202020204" pitchFamily="34" charset="0"/>
                          <a:ea typeface="Calibri" panose="020F0502020204030204" pitchFamily="34" charset="0"/>
                          <a:cs typeface="Arial" panose="020B0604020202020204" pitchFamily="34" charset="0"/>
                        </a:rPr>
                        <a:t>Colombia</a:t>
                      </a:r>
                    </a:p>
                  </a:txBody>
                  <a:tcPr marL="68580" marR="68580"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3,5</a:t>
                      </a:r>
                    </a:p>
                  </a:txBody>
                  <a:tcPr marL="68580" marR="68580"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3,9</a:t>
                      </a:r>
                    </a:p>
                  </a:txBody>
                  <a:tcPr marL="68580" marR="68580"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11,6</a:t>
                      </a:r>
                    </a:p>
                  </a:txBody>
                  <a:tcPr marL="68580" marR="68580" marT="0" marB="0"/>
                </a:tc>
                <a:extLst>
                  <a:ext uri="{0D108BD9-81ED-4DB2-BD59-A6C34878D82A}">
                    <a16:rowId xmlns:a16="http://schemas.microsoft.com/office/drawing/2014/main" val="10006"/>
                  </a:ext>
                </a:extLst>
              </a:tr>
              <a:tr h="434807">
                <a:tc>
                  <a:txBody>
                    <a:bodyPr/>
                    <a:lstStyle/>
                    <a:p>
                      <a:pPr algn="just">
                        <a:spcAft>
                          <a:spcPts val="0"/>
                        </a:spcAft>
                        <a:tabLst>
                          <a:tab pos="1260475" algn="l"/>
                        </a:tabLst>
                      </a:pPr>
                      <a:r>
                        <a:rPr lang="es-AR" sz="1600" dirty="0">
                          <a:effectLst/>
                          <a:latin typeface="Arial" panose="020B0604020202020204" pitchFamily="34" charset="0"/>
                          <a:ea typeface="Calibri" panose="020F0502020204030204" pitchFamily="34" charset="0"/>
                          <a:cs typeface="Arial" panose="020B0604020202020204" pitchFamily="34" charset="0"/>
                        </a:rPr>
                        <a:t>Cuba </a:t>
                      </a:r>
                    </a:p>
                  </a:txBody>
                  <a:tcPr marL="68580" marR="68580"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7,7</a:t>
                      </a:r>
                    </a:p>
                  </a:txBody>
                  <a:tcPr marL="68580" marR="68580"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14,0</a:t>
                      </a:r>
                    </a:p>
                  </a:txBody>
                  <a:tcPr marL="68580" marR="68580"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84,4</a:t>
                      </a:r>
                    </a:p>
                  </a:txBody>
                  <a:tcPr marL="68580" marR="68580" marT="0" marB="0"/>
                </a:tc>
                <a:extLst>
                  <a:ext uri="{0D108BD9-81ED-4DB2-BD59-A6C34878D82A}">
                    <a16:rowId xmlns:a16="http://schemas.microsoft.com/office/drawing/2014/main" val="10007"/>
                  </a:ext>
                </a:extLst>
              </a:tr>
              <a:tr h="362339">
                <a:tc>
                  <a:txBody>
                    <a:bodyPr/>
                    <a:lstStyle/>
                    <a:p>
                      <a:pPr algn="just">
                        <a:spcAft>
                          <a:spcPts val="0"/>
                        </a:spcAft>
                        <a:tabLst>
                          <a:tab pos="1260475" algn="l"/>
                        </a:tabLst>
                      </a:pPr>
                      <a:r>
                        <a:rPr lang="es-AR" sz="1600" dirty="0">
                          <a:effectLst/>
                          <a:latin typeface="Arial" panose="020B0604020202020204" pitchFamily="34" charset="0"/>
                          <a:ea typeface="Calibri" panose="020F0502020204030204" pitchFamily="34" charset="0"/>
                          <a:cs typeface="Arial" panose="020B0604020202020204" pitchFamily="34" charset="0"/>
                        </a:rPr>
                        <a:t>El Salvador</a:t>
                      </a:r>
                    </a:p>
                  </a:txBody>
                  <a:tcPr marL="68580" marR="68580" marT="0" marB="0"/>
                </a:tc>
                <a:tc>
                  <a:txBody>
                    <a:bodyPr/>
                    <a:lstStyle/>
                    <a:p>
                      <a:pPr algn="ctr">
                        <a:spcAft>
                          <a:spcPts val="0"/>
                        </a:spcAft>
                        <a:tabLst>
                          <a:tab pos="1260475" algn="l"/>
                        </a:tabLst>
                      </a:pPr>
                      <a:r>
                        <a:rPr lang="es-AR" sz="1600" dirty="0">
                          <a:effectLst/>
                          <a:latin typeface="Arial" panose="020B0604020202020204" pitchFamily="34" charset="0"/>
                          <a:ea typeface="Calibri" panose="020F0502020204030204" pitchFamily="34" charset="0"/>
                          <a:cs typeface="Arial" panose="020B0604020202020204" pitchFamily="34" charset="0"/>
                        </a:rPr>
                        <a:t>2,5</a:t>
                      </a:r>
                    </a:p>
                  </a:txBody>
                  <a:tcPr marL="68580" marR="68580"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3,7</a:t>
                      </a:r>
                    </a:p>
                  </a:txBody>
                  <a:tcPr marL="68580" marR="68580"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46,9</a:t>
                      </a:r>
                    </a:p>
                  </a:txBody>
                  <a:tcPr marL="68580" marR="68580" marT="0" marB="0"/>
                </a:tc>
                <a:extLst>
                  <a:ext uri="{0D108BD9-81ED-4DB2-BD59-A6C34878D82A}">
                    <a16:rowId xmlns:a16="http://schemas.microsoft.com/office/drawing/2014/main" val="10008"/>
                  </a:ext>
                </a:extLst>
              </a:tr>
              <a:tr h="434807">
                <a:tc>
                  <a:txBody>
                    <a:bodyPr/>
                    <a:lstStyle/>
                    <a:p>
                      <a:pPr algn="just">
                        <a:spcAft>
                          <a:spcPts val="0"/>
                        </a:spcAft>
                        <a:tabLst>
                          <a:tab pos="1260475" algn="l"/>
                        </a:tabLst>
                      </a:pPr>
                      <a:r>
                        <a:rPr lang="es-AR" sz="1600" dirty="0">
                          <a:effectLst/>
                          <a:latin typeface="Arial" panose="020B0604020202020204" pitchFamily="34" charset="0"/>
                          <a:ea typeface="Calibri" panose="020F0502020204030204" pitchFamily="34" charset="0"/>
                          <a:cs typeface="Arial" panose="020B0604020202020204" pitchFamily="34" charset="0"/>
                        </a:rPr>
                        <a:t>Costa Rica </a:t>
                      </a:r>
                    </a:p>
                  </a:txBody>
                  <a:tcPr marL="68580" marR="68580" marT="0" marB="0"/>
                </a:tc>
                <a:tc>
                  <a:txBody>
                    <a:bodyPr/>
                    <a:lstStyle/>
                    <a:p>
                      <a:pPr algn="ctr">
                        <a:spcAft>
                          <a:spcPts val="0"/>
                        </a:spcAft>
                        <a:tabLst>
                          <a:tab pos="1260475" algn="l"/>
                        </a:tabLst>
                      </a:pPr>
                      <a:r>
                        <a:rPr lang="es-AR" sz="1600" dirty="0">
                          <a:effectLst/>
                          <a:latin typeface="Arial" panose="020B0604020202020204" pitchFamily="34" charset="0"/>
                          <a:ea typeface="Calibri" panose="020F0502020204030204" pitchFamily="34" charset="0"/>
                          <a:cs typeface="Arial" panose="020B0604020202020204" pitchFamily="34" charset="0"/>
                        </a:rPr>
                        <a:t>4,4</a:t>
                      </a:r>
                    </a:p>
                  </a:txBody>
                  <a:tcPr marL="68580" marR="68580"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5,0</a:t>
                      </a:r>
                    </a:p>
                  </a:txBody>
                  <a:tcPr marL="68580" marR="68580"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14,7</a:t>
                      </a:r>
                    </a:p>
                  </a:txBody>
                  <a:tcPr marL="68580" marR="68580" marT="0" marB="0"/>
                </a:tc>
                <a:extLst>
                  <a:ext uri="{0D108BD9-81ED-4DB2-BD59-A6C34878D82A}">
                    <a16:rowId xmlns:a16="http://schemas.microsoft.com/office/drawing/2014/main" val="10009"/>
                  </a:ext>
                </a:extLst>
              </a:tr>
              <a:tr h="434807">
                <a:tc>
                  <a:txBody>
                    <a:bodyPr/>
                    <a:lstStyle/>
                    <a:p>
                      <a:pPr algn="just">
                        <a:spcAft>
                          <a:spcPts val="0"/>
                        </a:spcAft>
                        <a:tabLst>
                          <a:tab pos="1260475" algn="l"/>
                        </a:tabLst>
                      </a:pPr>
                      <a:r>
                        <a:rPr lang="es-AR" sz="1600" dirty="0">
                          <a:effectLst/>
                          <a:latin typeface="Arial" panose="020B0604020202020204" pitchFamily="34" charset="0"/>
                          <a:ea typeface="Calibri" panose="020F0502020204030204" pitchFamily="34" charset="0"/>
                          <a:cs typeface="Arial" panose="020B0604020202020204" pitchFamily="34" charset="0"/>
                        </a:rPr>
                        <a:t>Promedio General</a:t>
                      </a:r>
                    </a:p>
                  </a:txBody>
                  <a:tcPr marL="68580" marR="68580" marT="0" marB="0"/>
                </a:tc>
                <a:tc>
                  <a:txBody>
                    <a:bodyPr/>
                    <a:lstStyle/>
                    <a:p>
                      <a:pPr algn="ctr">
                        <a:spcAft>
                          <a:spcPts val="0"/>
                        </a:spcAft>
                        <a:tabLst>
                          <a:tab pos="1260475" algn="l"/>
                        </a:tabLst>
                      </a:pPr>
                      <a:r>
                        <a:rPr lang="es-AR" sz="1600" dirty="0">
                          <a:effectLst/>
                          <a:latin typeface="Arial" panose="020B0604020202020204" pitchFamily="34" charset="0"/>
                          <a:ea typeface="Calibri" panose="020F0502020204030204" pitchFamily="34" charset="0"/>
                          <a:cs typeface="Arial" panose="020B0604020202020204" pitchFamily="34" charset="0"/>
                        </a:rPr>
                        <a:t>4,3</a:t>
                      </a:r>
                    </a:p>
                  </a:txBody>
                  <a:tcPr marL="68580" marR="68580"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5,0</a:t>
                      </a:r>
                    </a:p>
                  </a:txBody>
                  <a:tcPr marL="68580" marR="68580"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15,0</a:t>
                      </a:r>
                    </a:p>
                  </a:txBody>
                  <a:tcPr marL="68580" marR="68580" marT="0" marB="0"/>
                </a:tc>
                <a:extLst>
                  <a:ext uri="{0D108BD9-81ED-4DB2-BD59-A6C34878D82A}">
                    <a16:rowId xmlns:a16="http://schemas.microsoft.com/office/drawing/2014/main" val="10010"/>
                  </a:ext>
                </a:extLst>
              </a:tr>
              <a:tr h="529009">
                <a:tc>
                  <a:txBody>
                    <a:bodyPr/>
                    <a:lstStyle/>
                    <a:p>
                      <a:pPr algn="just">
                        <a:spcAft>
                          <a:spcPts val="0"/>
                        </a:spcAft>
                        <a:tabLst>
                          <a:tab pos="1260475" algn="l"/>
                        </a:tabLst>
                      </a:pPr>
                      <a:r>
                        <a:rPr lang="es-AR" sz="1600" dirty="0">
                          <a:effectLst/>
                          <a:latin typeface="Arial" panose="020B0604020202020204" pitchFamily="34" charset="0"/>
                          <a:ea typeface="Calibri" panose="020F0502020204030204" pitchFamily="34" charset="0"/>
                          <a:cs typeface="Arial" panose="020B0604020202020204" pitchFamily="34" charset="0"/>
                        </a:rPr>
                        <a:t>Promedio sin Cuba</a:t>
                      </a:r>
                    </a:p>
                    <a:p>
                      <a:pPr algn="just">
                        <a:spcAft>
                          <a:spcPts val="0"/>
                        </a:spcAft>
                        <a:tabLst>
                          <a:tab pos="1260475" algn="l"/>
                        </a:tabLst>
                      </a:pPr>
                      <a:endParaRPr lang="es-AR"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tabLst>
                          <a:tab pos="1260475" algn="l"/>
                        </a:tabLst>
                      </a:pPr>
                      <a:r>
                        <a:rPr lang="es-AR" sz="1600" dirty="0">
                          <a:effectLst/>
                          <a:latin typeface="Arial" panose="020B0604020202020204" pitchFamily="34" charset="0"/>
                          <a:ea typeface="Calibri" panose="020F0502020204030204" pitchFamily="34" charset="0"/>
                          <a:cs typeface="Arial" panose="020B0604020202020204" pitchFamily="34" charset="0"/>
                        </a:rPr>
                        <a:t>3,8</a:t>
                      </a:r>
                    </a:p>
                  </a:txBody>
                  <a:tcPr marL="68580" marR="68580" marT="0" marB="0"/>
                </a:tc>
                <a:tc>
                  <a:txBody>
                    <a:bodyPr/>
                    <a:lstStyle/>
                    <a:p>
                      <a:pPr algn="ctr">
                        <a:spcAft>
                          <a:spcPts val="0"/>
                        </a:spcAft>
                        <a:tabLst>
                          <a:tab pos="1260475" algn="l"/>
                        </a:tabLst>
                      </a:pPr>
                      <a:r>
                        <a:rPr lang="es-AR" sz="1600" dirty="0">
                          <a:effectLst/>
                          <a:latin typeface="Arial" panose="020B0604020202020204" pitchFamily="34" charset="0"/>
                          <a:ea typeface="Calibri" panose="020F0502020204030204" pitchFamily="34" charset="0"/>
                          <a:cs typeface="Arial" panose="020B0604020202020204" pitchFamily="34" charset="0"/>
                        </a:rPr>
                        <a:t>4,1</a:t>
                      </a:r>
                    </a:p>
                  </a:txBody>
                  <a:tcPr marL="68580" marR="68580" marT="0" marB="0"/>
                </a:tc>
                <a:tc>
                  <a:txBody>
                    <a:bodyPr/>
                    <a:lstStyle/>
                    <a:p>
                      <a:pPr algn="ctr">
                        <a:spcAft>
                          <a:spcPts val="0"/>
                        </a:spcAft>
                        <a:tabLst>
                          <a:tab pos="1260475" algn="l"/>
                        </a:tabLst>
                      </a:pPr>
                      <a:r>
                        <a:rPr lang="es-AR" sz="1600" dirty="0">
                          <a:effectLst/>
                          <a:latin typeface="Arial" panose="020B0604020202020204" pitchFamily="34" charset="0"/>
                          <a:ea typeface="Calibri" panose="020F0502020204030204" pitchFamily="34" charset="0"/>
                          <a:cs typeface="Arial" panose="020B0604020202020204" pitchFamily="34" charset="0"/>
                        </a:rPr>
                        <a:t>6,4</a:t>
                      </a:r>
                    </a:p>
                  </a:txBody>
                  <a:tcPr marL="68580" marR="68580" marT="0" marB="0"/>
                </a:tc>
                <a:extLst>
                  <a:ext uri="{0D108BD9-81ED-4DB2-BD59-A6C34878D82A}">
                    <a16:rowId xmlns:a16="http://schemas.microsoft.com/office/drawing/2014/main" val="10011"/>
                  </a:ext>
                </a:extLst>
              </a:tr>
              <a:tr h="740056">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400" kern="1200" dirty="0">
                          <a:solidFill>
                            <a:schemeClr val="dk1"/>
                          </a:solidFill>
                          <a:effectLst/>
                          <a:latin typeface="Arial" panose="020B0604020202020204" pitchFamily="34" charset="0"/>
                          <a:ea typeface="+mn-ea"/>
                          <a:cs typeface="Arial" panose="020B0604020202020204" pitchFamily="34" charset="0"/>
                        </a:rPr>
                        <a:t>Fuente: Albornoz y Warnes (2013) </a:t>
                      </a:r>
                      <a:r>
                        <a:rPr lang="es-AR" sz="1400" kern="1200" dirty="0">
                          <a:solidFill>
                            <a:schemeClr val="dk1"/>
                          </a:solidFill>
                          <a:effectLst/>
                          <a:latin typeface="Arial" panose="020B0604020202020204" pitchFamily="34" charset="0"/>
                          <a:ea typeface="+mn-ea"/>
                          <a:cs typeface="Arial" panose="020B0604020202020204" pitchFamily="34" charset="0"/>
                        </a:rPr>
                        <a:t>Educación en América Latina: más gasto, ¿mismos resultados?, en Foro Económico </a:t>
                      </a:r>
                      <a:r>
                        <a:rPr lang="es-ES_tradnl" sz="1400" kern="1200" dirty="0">
                          <a:solidFill>
                            <a:schemeClr val="dk1"/>
                          </a:solidFill>
                          <a:effectLst/>
                          <a:latin typeface="Arial" panose="020B0604020202020204" pitchFamily="34" charset="0"/>
                          <a:ea typeface="+mn-ea"/>
                          <a:cs typeface="Arial" panose="020B0604020202020204" pitchFamily="34" charset="0"/>
                        </a:rPr>
                        <a:t>http://focoeconomico.org/2013/01/23/educacion-en-america-latina-mas-gasto-mismos-resultados/</a:t>
                      </a:r>
                      <a:endParaRPr lang="es-AR" sz="1400" kern="1200" dirty="0">
                        <a:solidFill>
                          <a:schemeClr val="dk1"/>
                        </a:solidFill>
                        <a:effectLst/>
                        <a:latin typeface="Arial" panose="020B0604020202020204" pitchFamily="34" charset="0"/>
                        <a:ea typeface="+mn-ea"/>
                        <a:cs typeface="Arial" panose="020B0604020202020204" pitchFamily="34" charset="0"/>
                      </a:endParaRPr>
                    </a:p>
                  </a:txBody>
                  <a:tcPr marT="45728" marB="45728"/>
                </a:tc>
                <a:tc hMerge="1">
                  <a:txBody>
                    <a:bodyPr/>
                    <a:lstStyle/>
                    <a:p>
                      <a:endParaRPr lang="es-AR" dirty="0"/>
                    </a:p>
                  </a:txBody>
                  <a:tcPr/>
                </a:tc>
                <a:tc hMerge="1">
                  <a:txBody>
                    <a:bodyPr/>
                    <a:lstStyle/>
                    <a:p>
                      <a:endParaRPr lang="es-AR" dirty="0"/>
                    </a:p>
                  </a:txBody>
                  <a:tcPr/>
                </a:tc>
                <a:tc hMerge="1">
                  <a:txBody>
                    <a:bodyPr/>
                    <a:lstStyle/>
                    <a:p>
                      <a:endParaRPr lang="es-AR" dirty="0"/>
                    </a:p>
                  </a:txBody>
                  <a:tcPr/>
                </a:tc>
                <a:extLst>
                  <a:ext uri="{0D108BD9-81ED-4DB2-BD59-A6C34878D82A}">
                    <a16:rowId xmlns:a16="http://schemas.microsoft.com/office/drawing/2014/main" val="10012"/>
                  </a:ext>
                </a:extLst>
              </a:tr>
            </a:tbl>
          </a:graphicData>
        </a:graphic>
      </p:graphicFrame>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a:extLst>
              <a:ext uri="{FF2B5EF4-FFF2-40B4-BE49-F238E27FC236}">
                <a16:creationId xmlns:a16="http://schemas.microsoft.com/office/drawing/2014/main" id="{C7DFF5E0-C130-4B85-9476-F13A036282A6}"/>
              </a:ext>
            </a:extLst>
          </p:cNvPr>
          <p:cNvSpPr>
            <a:spLocks noGrp="1"/>
          </p:cNvSpPr>
          <p:nvPr>
            <p:ph type="title"/>
          </p:nvPr>
        </p:nvSpPr>
        <p:spPr>
          <a:xfrm>
            <a:off x="457200" y="274638"/>
            <a:ext cx="8229600" cy="706437"/>
          </a:xfrm>
        </p:spPr>
        <p:txBody>
          <a:bodyPr/>
          <a:lstStyle/>
          <a:p>
            <a:pPr algn="ctr"/>
            <a:r>
              <a:rPr lang="es-AR" altLang="es-AR" sz="2400" b="1">
                <a:latin typeface="Arial" panose="020B0604020202020204" pitchFamily="34" charset="0"/>
                <a:cs typeface="Arial" panose="020B0604020202020204" pitchFamily="34" charset="0"/>
              </a:rPr>
              <a:t>Leyes nacionales de educación vigentes por país</a:t>
            </a:r>
            <a:endParaRPr lang="es-AR" altLang="es-AR" sz="2400">
              <a:latin typeface="Arial" panose="020B0604020202020204" pitchFamily="34" charset="0"/>
              <a:cs typeface="Arial" panose="020B0604020202020204" pitchFamily="34" charset="0"/>
            </a:endParaRPr>
          </a:p>
        </p:txBody>
      </p:sp>
      <p:graphicFrame>
        <p:nvGraphicFramePr>
          <p:cNvPr id="4" name="Marcador de contenido 3">
            <a:extLst>
              <a:ext uri="{FF2B5EF4-FFF2-40B4-BE49-F238E27FC236}">
                <a16:creationId xmlns:a16="http://schemas.microsoft.com/office/drawing/2014/main" id="{72348B99-1FFA-4AC6-84D1-FE2F8F400A3F}"/>
              </a:ext>
            </a:extLst>
          </p:cNvPr>
          <p:cNvGraphicFramePr>
            <a:graphicFrameLocks noGrp="1"/>
          </p:cNvGraphicFramePr>
          <p:nvPr>
            <p:ph idx="1"/>
          </p:nvPr>
        </p:nvGraphicFramePr>
        <p:xfrm>
          <a:off x="457200" y="1125538"/>
          <a:ext cx="8229600" cy="5486397"/>
        </p:xfrm>
        <a:graphic>
          <a:graphicData uri="http://schemas.openxmlformats.org/drawingml/2006/table">
            <a:tbl>
              <a:tblPr firstRow="1" bandRow="1">
                <a:tableStyleId>{5C22544A-7EE6-4342-B048-85BDC9FD1C3A}</a:tableStyleId>
              </a:tblPr>
              <a:tblGrid>
                <a:gridCol w="1306488">
                  <a:extLst>
                    <a:ext uri="{9D8B030D-6E8A-4147-A177-3AD203B41FA5}">
                      <a16:colId xmlns:a16="http://schemas.microsoft.com/office/drawing/2014/main" val="20000"/>
                    </a:ext>
                  </a:extLst>
                </a:gridCol>
                <a:gridCol w="3816424">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450504">
                  <a:extLst>
                    <a:ext uri="{9D8B030D-6E8A-4147-A177-3AD203B41FA5}">
                      <a16:colId xmlns:a16="http://schemas.microsoft.com/office/drawing/2014/main" val="20003"/>
                    </a:ext>
                  </a:extLst>
                </a:gridCol>
              </a:tblGrid>
              <a:tr h="570155">
                <a:tc>
                  <a:txBody>
                    <a:bodyPr/>
                    <a:lstStyle/>
                    <a:p>
                      <a:pPr algn="ctr">
                        <a:spcAft>
                          <a:spcPts val="0"/>
                        </a:spcAft>
                        <a:tabLst>
                          <a:tab pos="1260475" algn="l"/>
                        </a:tabLst>
                      </a:pPr>
                      <a:r>
                        <a:rPr lang="es-AR" sz="1600" b="1">
                          <a:effectLst/>
                          <a:latin typeface="Arial" panose="020B0604020202020204" pitchFamily="34" charset="0"/>
                          <a:ea typeface="Calibri" panose="020F0502020204030204" pitchFamily="34" charset="0"/>
                          <a:cs typeface="Arial" panose="020B0604020202020204" pitchFamily="34" charset="0"/>
                        </a:rPr>
                        <a:t>País</a:t>
                      </a:r>
                      <a:endParaRPr lang="es-A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tabLst>
                          <a:tab pos="1260475" algn="l"/>
                        </a:tabLst>
                      </a:pPr>
                      <a:r>
                        <a:rPr lang="es-AR" sz="1600" b="1">
                          <a:effectLst/>
                          <a:latin typeface="Arial" panose="020B0604020202020204" pitchFamily="34" charset="0"/>
                          <a:ea typeface="Calibri" panose="020F0502020204030204" pitchFamily="34" charset="0"/>
                          <a:cs typeface="Arial" panose="020B0604020202020204" pitchFamily="34" charset="0"/>
                        </a:rPr>
                        <a:t>Nombre de Ley</a:t>
                      </a:r>
                      <a:endParaRPr lang="es-A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tabLst>
                          <a:tab pos="1260475" algn="l"/>
                        </a:tabLst>
                      </a:pPr>
                      <a:r>
                        <a:rPr lang="es-AR" sz="1600" b="1">
                          <a:effectLst/>
                          <a:latin typeface="Arial" panose="020B0604020202020204" pitchFamily="34" charset="0"/>
                          <a:ea typeface="Calibri" panose="020F0502020204030204" pitchFamily="34" charset="0"/>
                          <a:cs typeface="Arial" panose="020B0604020202020204" pitchFamily="34" charset="0"/>
                        </a:rPr>
                        <a:t>Año de Sanción</a:t>
                      </a:r>
                      <a:endParaRPr lang="es-A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tabLst>
                          <a:tab pos="1260475" algn="l"/>
                        </a:tabLst>
                      </a:pPr>
                      <a:r>
                        <a:rPr lang="es-AR" sz="1600" b="1">
                          <a:effectLst/>
                          <a:latin typeface="Arial" panose="020B0604020202020204" pitchFamily="34" charset="0"/>
                          <a:ea typeface="Calibri" panose="020F0502020204030204" pitchFamily="34" charset="0"/>
                          <a:cs typeface="Arial" panose="020B0604020202020204" pitchFamily="34" charset="0"/>
                        </a:rPr>
                        <a:t>Última modificación</a:t>
                      </a:r>
                      <a:endParaRPr lang="es-AR"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570155">
                <a:tc>
                  <a:txBody>
                    <a:bodyPr/>
                    <a:lstStyle/>
                    <a:p>
                      <a:pPr algn="just">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Argentina</a:t>
                      </a:r>
                    </a:p>
                  </a:txBody>
                  <a:tcPr marL="68580" marR="68580" marT="0" marB="0"/>
                </a:tc>
                <a:tc>
                  <a:txBody>
                    <a:bodyPr/>
                    <a:lstStyle/>
                    <a:p>
                      <a:pPr algn="ctr">
                        <a:spcAft>
                          <a:spcPts val="0"/>
                        </a:spcAft>
                        <a:tabLst>
                          <a:tab pos="1260475" algn="l"/>
                        </a:tabLst>
                      </a:pPr>
                      <a:r>
                        <a:rPr lang="es-AR" sz="1600" dirty="0">
                          <a:effectLst/>
                          <a:latin typeface="Arial" panose="020B0604020202020204" pitchFamily="34" charset="0"/>
                          <a:ea typeface="Calibri" panose="020F0502020204030204" pitchFamily="34" charset="0"/>
                          <a:cs typeface="Arial" panose="020B0604020202020204" pitchFamily="34" charset="0"/>
                        </a:rPr>
                        <a:t>Ley de Educación Nacional (26.206)</a:t>
                      </a:r>
                    </a:p>
                    <a:p>
                      <a:pPr algn="ctr">
                        <a:spcAft>
                          <a:spcPts val="0"/>
                        </a:spcAft>
                        <a:tabLst>
                          <a:tab pos="1260475" algn="l"/>
                        </a:tabLst>
                      </a:pPr>
                      <a:r>
                        <a:rPr lang="es-AR" sz="16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algn="ctr">
                        <a:spcAft>
                          <a:spcPts val="0"/>
                        </a:spcAft>
                        <a:tabLst>
                          <a:tab pos="1260475" algn="l"/>
                        </a:tabLst>
                      </a:pPr>
                      <a:r>
                        <a:rPr lang="es-AR" sz="1600" dirty="0">
                          <a:effectLst/>
                          <a:latin typeface="Arial" panose="020B0604020202020204" pitchFamily="34" charset="0"/>
                          <a:ea typeface="Calibri" panose="020F0502020204030204" pitchFamily="34" charset="0"/>
                          <a:cs typeface="Arial" panose="020B0604020202020204" pitchFamily="34" charset="0"/>
                        </a:rPr>
                        <a:t>2006</a:t>
                      </a:r>
                    </a:p>
                  </a:txBody>
                  <a:tcPr marL="68580" marR="68580"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s.d</a:t>
                      </a:r>
                    </a:p>
                  </a:txBody>
                  <a:tcPr marL="68580" marR="68580" marT="0" marB="0"/>
                </a:tc>
                <a:extLst>
                  <a:ext uri="{0D108BD9-81ED-4DB2-BD59-A6C34878D82A}">
                    <a16:rowId xmlns:a16="http://schemas.microsoft.com/office/drawing/2014/main" val="10001"/>
                  </a:ext>
                </a:extLst>
              </a:tr>
              <a:tr h="570155">
                <a:tc>
                  <a:txBody>
                    <a:bodyPr/>
                    <a:lstStyle/>
                    <a:p>
                      <a:pPr algn="just">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Brasil</a:t>
                      </a:r>
                    </a:p>
                  </a:txBody>
                  <a:tcPr marL="68580" marR="68580"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Ley de Directrices y Bases de la educación nacional (9.394)</a:t>
                      </a:r>
                    </a:p>
                  </a:txBody>
                  <a:tcPr marL="68580" marR="68580"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1996</a:t>
                      </a:r>
                    </a:p>
                  </a:txBody>
                  <a:tcPr marL="68580" marR="68580"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2009</a:t>
                      </a:r>
                    </a:p>
                  </a:txBody>
                  <a:tcPr marL="68580" marR="68580" marT="0" marB="0"/>
                </a:tc>
                <a:extLst>
                  <a:ext uri="{0D108BD9-81ED-4DB2-BD59-A6C34878D82A}">
                    <a16:rowId xmlns:a16="http://schemas.microsoft.com/office/drawing/2014/main" val="10002"/>
                  </a:ext>
                </a:extLst>
              </a:tr>
              <a:tr h="570155">
                <a:tc>
                  <a:txBody>
                    <a:bodyPr/>
                    <a:lstStyle/>
                    <a:p>
                      <a:pPr algn="just">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Chile</a:t>
                      </a:r>
                    </a:p>
                  </a:txBody>
                  <a:tcPr marL="68580" marR="68580"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Ley General de Educación (20.370)</a:t>
                      </a:r>
                    </a:p>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2009</a:t>
                      </a:r>
                    </a:p>
                  </a:txBody>
                  <a:tcPr marL="68580" marR="68580" marT="0" marB="0"/>
                </a:tc>
                <a:tc>
                  <a:txBody>
                    <a:bodyPr/>
                    <a:lstStyle/>
                    <a:p>
                      <a:pPr algn="ctr">
                        <a:spcAft>
                          <a:spcPts val="0"/>
                        </a:spcAft>
                        <a:tabLst>
                          <a:tab pos="1260475" algn="l"/>
                        </a:tabLst>
                      </a:pPr>
                      <a:r>
                        <a:rPr lang="es-AR" sz="16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extLst>
                  <a:ext uri="{0D108BD9-81ED-4DB2-BD59-A6C34878D82A}">
                    <a16:rowId xmlns:a16="http://schemas.microsoft.com/office/drawing/2014/main" val="10003"/>
                  </a:ext>
                </a:extLst>
              </a:tr>
              <a:tr h="570155">
                <a:tc>
                  <a:txBody>
                    <a:bodyPr/>
                    <a:lstStyle/>
                    <a:p>
                      <a:pPr algn="just">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Colombia</a:t>
                      </a:r>
                    </a:p>
                  </a:txBody>
                  <a:tcPr marL="68580" marR="68580"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Ley General de Educación (1.151)</a:t>
                      </a:r>
                    </a:p>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1994</a:t>
                      </a:r>
                    </a:p>
                  </a:txBody>
                  <a:tcPr marL="68580" marR="68580"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2013</a:t>
                      </a:r>
                    </a:p>
                  </a:txBody>
                  <a:tcPr marL="68580" marR="68580" marT="0" marB="0"/>
                </a:tc>
                <a:extLst>
                  <a:ext uri="{0D108BD9-81ED-4DB2-BD59-A6C34878D82A}">
                    <a16:rowId xmlns:a16="http://schemas.microsoft.com/office/drawing/2014/main" val="10004"/>
                  </a:ext>
                </a:extLst>
              </a:tr>
              <a:tr h="855232">
                <a:tc>
                  <a:txBody>
                    <a:bodyPr/>
                    <a:lstStyle/>
                    <a:p>
                      <a:pPr algn="just">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México</a:t>
                      </a:r>
                    </a:p>
                  </a:txBody>
                  <a:tcPr marL="68580" marR="68580"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Ley General de Educación (DOF 13-7-1993)</a:t>
                      </a:r>
                    </a:p>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1993</a:t>
                      </a:r>
                    </a:p>
                  </a:txBody>
                  <a:tcPr marL="68580" marR="68580"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2014</a:t>
                      </a:r>
                    </a:p>
                  </a:txBody>
                  <a:tcPr marL="68580" marR="68580" marT="0" marB="0"/>
                </a:tc>
                <a:extLst>
                  <a:ext uri="{0D108BD9-81ED-4DB2-BD59-A6C34878D82A}">
                    <a16:rowId xmlns:a16="http://schemas.microsoft.com/office/drawing/2014/main" val="10005"/>
                  </a:ext>
                </a:extLst>
              </a:tr>
              <a:tr h="570155">
                <a:tc>
                  <a:txBody>
                    <a:bodyPr/>
                    <a:lstStyle/>
                    <a:p>
                      <a:pPr algn="just">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Perú </a:t>
                      </a:r>
                    </a:p>
                  </a:txBody>
                  <a:tcPr marL="68580" marR="68580"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Ley General de Educación (28.044)</a:t>
                      </a:r>
                    </a:p>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2003</a:t>
                      </a:r>
                    </a:p>
                  </a:txBody>
                  <a:tcPr marL="68580" marR="68580"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extLst>
                  <a:ext uri="{0D108BD9-81ED-4DB2-BD59-A6C34878D82A}">
                    <a16:rowId xmlns:a16="http://schemas.microsoft.com/office/drawing/2014/main" val="10006"/>
                  </a:ext>
                </a:extLst>
              </a:tr>
              <a:tr h="570155">
                <a:tc>
                  <a:txBody>
                    <a:bodyPr/>
                    <a:lstStyle/>
                    <a:p>
                      <a:pPr algn="just">
                        <a:spcAft>
                          <a:spcPts val="0"/>
                        </a:spcAft>
                        <a:tabLst>
                          <a:tab pos="1260475" algn="l"/>
                        </a:tabLst>
                      </a:pPr>
                      <a:r>
                        <a:rPr lang="es-AR" sz="1600" dirty="0">
                          <a:effectLst/>
                          <a:latin typeface="Arial" panose="020B0604020202020204" pitchFamily="34" charset="0"/>
                          <a:ea typeface="Calibri" panose="020F0502020204030204" pitchFamily="34" charset="0"/>
                          <a:cs typeface="Arial" panose="020B0604020202020204" pitchFamily="34" charset="0"/>
                        </a:rPr>
                        <a:t>Uruguay</a:t>
                      </a:r>
                    </a:p>
                  </a:txBody>
                  <a:tcPr marL="68580" marR="68580" marT="0" marB="0"/>
                </a:tc>
                <a:tc>
                  <a:txBody>
                    <a:bodyPr/>
                    <a:lstStyle/>
                    <a:p>
                      <a:pPr algn="ctr">
                        <a:spcAft>
                          <a:spcPts val="0"/>
                        </a:spcAft>
                        <a:tabLst>
                          <a:tab pos="1260475" algn="l"/>
                        </a:tabLst>
                      </a:pPr>
                      <a:r>
                        <a:rPr lang="es-AR" sz="1600" dirty="0">
                          <a:effectLst/>
                          <a:latin typeface="Arial" panose="020B0604020202020204" pitchFamily="34" charset="0"/>
                          <a:ea typeface="Calibri" panose="020F0502020204030204" pitchFamily="34" charset="0"/>
                          <a:cs typeface="Arial" panose="020B0604020202020204" pitchFamily="34" charset="0"/>
                        </a:rPr>
                        <a:t>Ley General de Educación (18.437)</a:t>
                      </a:r>
                    </a:p>
                    <a:p>
                      <a:pPr algn="ctr">
                        <a:spcAft>
                          <a:spcPts val="0"/>
                        </a:spcAft>
                        <a:tabLst>
                          <a:tab pos="1260475" algn="l"/>
                        </a:tabLst>
                      </a:pPr>
                      <a:r>
                        <a:rPr lang="es-AR" sz="16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2009</a:t>
                      </a:r>
                    </a:p>
                  </a:txBody>
                  <a:tcPr marL="68580" marR="68580" marT="0" marB="0"/>
                </a:tc>
                <a:tc>
                  <a:txBody>
                    <a:bodyPr/>
                    <a:lstStyle/>
                    <a:p>
                      <a:pPr algn="ctr">
                        <a:spcAft>
                          <a:spcPts val="0"/>
                        </a:spcAft>
                        <a:tabLst>
                          <a:tab pos="1260475" algn="l"/>
                        </a:tabLst>
                      </a:pPr>
                      <a:r>
                        <a:rPr lang="es-AR" sz="16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extLst>
                  <a:ext uri="{0D108BD9-81ED-4DB2-BD59-A6C34878D82A}">
                    <a16:rowId xmlns:a16="http://schemas.microsoft.com/office/drawing/2014/main" val="10007"/>
                  </a:ext>
                </a:extLst>
              </a:tr>
              <a:tr h="640080">
                <a:tc gridSpan="4">
                  <a:txBody>
                    <a:bodyPr/>
                    <a:lstStyle/>
                    <a:p>
                      <a:endParaRPr lang="es-ES_tradnl" sz="1400" kern="1200" dirty="0">
                        <a:solidFill>
                          <a:schemeClr val="dk1"/>
                        </a:solidFill>
                        <a:effectLst/>
                        <a:latin typeface="Arial" panose="020B0604020202020204" pitchFamily="34" charset="0"/>
                        <a:ea typeface="+mn-ea"/>
                        <a:cs typeface="Arial" panose="020B0604020202020204" pitchFamily="34" charset="0"/>
                      </a:endParaRPr>
                    </a:p>
                    <a:p>
                      <a:r>
                        <a:rPr lang="es-ES_tradnl" sz="1400" kern="1200" dirty="0">
                          <a:solidFill>
                            <a:schemeClr val="dk1"/>
                          </a:solidFill>
                          <a:effectLst/>
                          <a:latin typeface="Arial" panose="020B0604020202020204" pitchFamily="34" charset="0"/>
                          <a:ea typeface="+mn-ea"/>
                          <a:cs typeface="Arial" panose="020B0604020202020204" pitchFamily="34" charset="0"/>
                        </a:rPr>
                        <a:t>Fuente: </a:t>
                      </a:r>
                      <a:r>
                        <a:rPr lang="es-AR" sz="1400" kern="1200" dirty="0">
                          <a:solidFill>
                            <a:schemeClr val="dk1"/>
                          </a:solidFill>
                          <a:effectLst/>
                          <a:latin typeface="Arial" panose="020B0604020202020204" pitchFamily="34" charset="0"/>
                          <a:ea typeface="+mn-ea"/>
                          <a:cs typeface="Arial" panose="020B0604020202020204" pitchFamily="34" charset="0"/>
                        </a:rPr>
                        <a:t>Rivas, A. (2015) América Latina después de PISA. Lecciones aprendidas de la educación en siete países (2000-2015). Buenos Aires: CIPPEC-Natura-Instituto Natura</a:t>
                      </a:r>
                    </a:p>
                  </a:txBody>
                  <a:tcPr marL="68580" marR="68580" marT="0" marB="0"/>
                </a:tc>
                <a:tc hMerge="1">
                  <a:txBody>
                    <a:bodyPr/>
                    <a:lstStyle/>
                    <a:p>
                      <a:pPr algn="ctr">
                        <a:spcAft>
                          <a:spcPts val="0"/>
                        </a:spcAft>
                        <a:tabLst>
                          <a:tab pos="1260475" algn="l"/>
                        </a:tabLst>
                      </a:pPr>
                      <a:endParaRPr lang="es-AR"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algn="ctr">
                        <a:spcAft>
                          <a:spcPts val="0"/>
                        </a:spcAft>
                        <a:tabLst>
                          <a:tab pos="1260475" algn="l"/>
                        </a:tabLst>
                      </a:pPr>
                      <a:endParaRPr lang="es-AR"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algn="ctr">
                        <a:spcAft>
                          <a:spcPts val="0"/>
                        </a:spcAft>
                        <a:tabLst>
                          <a:tab pos="1260475" algn="l"/>
                        </a:tabLst>
                      </a:pPr>
                      <a:endParaRPr lang="es-AR"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8"/>
                  </a:ext>
                </a:extLst>
              </a:tr>
            </a:tbl>
          </a:graphicData>
        </a:graphic>
      </p:graphicFrame>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a:extLst>
              <a:ext uri="{FF2B5EF4-FFF2-40B4-BE49-F238E27FC236}">
                <a16:creationId xmlns:a16="http://schemas.microsoft.com/office/drawing/2014/main" id="{9E769AB8-3E8F-4C8F-9C0C-4FBE04AD5268}"/>
              </a:ext>
            </a:extLst>
          </p:cNvPr>
          <p:cNvSpPr>
            <a:spLocks noGrp="1"/>
          </p:cNvSpPr>
          <p:nvPr>
            <p:ph type="title"/>
          </p:nvPr>
        </p:nvSpPr>
        <p:spPr>
          <a:xfrm>
            <a:off x="457200" y="274638"/>
            <a:ext cx="8229600" cy="850900"/>
          </a:xfrm>
        </p:spPr>
        <p:txBody>
          <a:bodyPr/>
          <a:lstStyle/>
          <a:p>
            <a:pPr algn="ctr"/>
            <a:r>
              <a:rPr lang="es-AR" altLang="es-AR" sz="2400" b="1">
                <a:latin typeface="Arial" panose="020B0604020202020204" pitchFamily="34" charset="0"/>
                <a:cs typeface="Arial" panose="020B0604020202020204" pitchFamily="34" charset="0"/>
              </a:rPr>
              <a:t>Cantidad de años de escolaridad obligatoria por país. 2000-2015</a:t>
            </a:r>
            <a:endParaRPr lang="es-AR" altLang="es-AR" sz="2400">
              <a:latin typeface="Arial" panose="020B0604020202020204" pitchFamily="34" charset="0"/>
              <a:cs typeface="Arial" panose="020B0604020202020204" pitchFamily="34" charset="0"/>
            </a:endParaRPr>
          </a:p>
        </p:txBody>
      </p:sp>
      <p:graphicFrame>
        <p:nvGraphicFramePr>
          <p:cNvPr id="4" name="Marcador de contenido 3">
            <a:extLst>
              <a:ext uri="{FF2B5EF4-FFF2-40B4-BE49-F238E27FC236}">
                <a16:creationId xmlns:a16="http://schemas.microsoft.com/office/drawing/2014/main" id="{1607B21F-7B4E-4619-A9A0-3AD8E66662BB}"/>
              </a:ext>
            </a:extLst>
          </p:cNvPr>
          <p:cNvGraphicFramePr>
            <a:graphicFrameLocks noGrp="1"/>
          </p:cNvGraphicFramePr>
          <p:nvPr>
            <p:ph idx="1"/>
          </p:nvPr>
        </p:nvGraphicFramePr>
        <p:xfrm>
          <a:off x="1171575" y="1125538"/>
          <a:ext cx="6800850" cy="5503864"/>
        </p:xfrm>
        <a:graphic>
          <a:graphicData uri="http://schemas.openxmlformats.org/drawingml/2006/table">
            <a:tbl>
              <a:tblPr firstRow="1" bandRow="1">
                <a:tableStyleId>{5C22544A-7EE6-4342-B048-85BDC9FD1C3A}</a:tableStyleId>
              </a:tblPr>
              <a:tblGrid>
                <a:gridCol w="2266950">
                  <a:extLst>
                    <a:ext uri="{9D8B030D-6E8A-4147-A177-3AD203B41FA5}">
                      <a16:colId xmlns:a16="http://schemas.microsoft.com/office/drawing/2014/main" val="20000"/>
                    </a:ext>
                  </a:extLst>
                </a:gridCol>
                <a:gridCol w="2266950">
                  <a:extLst>
                    <a:ext uri="{9D8B030D-6E8A-4147-A177-3AD203B41FA5}">
                      <a16:colId xmlns:a16="http://schemas.microsoft.com/office/drawing/2014/main" val="20001"/>
                    </a:ext>
                  </a:extLst>
                </a:gridCol>
                <a:gridCol w="2266950">
                  <a:extLst>
                    <a:ext uri="{9D8B030D-6E8A-4147-A177-3AD203B41FA5}">
                      <a16:colId xmlns:a16="http://schemas.microsoft.com/office/drawing/2014/main" val="20002"/>
                    </a:ext>
                  </a:extLst>
                </a:gridCol>
              </a:tblGrid>
              <a:tr h="533708">
                <a:tc>
                  <a:txBody>
                    <a:bodyPr/>
                    <a:lstStyle/>
                    <a:p>
                      <a:pPr algn="ctr">
                        <a:spcAft>
                          <a:spcPts val="0"/>
                        </a:spcAft>
                        <a:tabLst>
                          <a:tab pos="1260475" algn="l"/>
                        </a:tabLst>
                      </a:pPr>
                      <a:r>
                        <a:rPr lang="es-AR" sz="1600" b="1">
                          <a:effectLst/>
                          <a:latin typeface="Arial" panose="020B0604020202020204" pitchFamily="34" charset="0"/>
                          <a:ea typeface="Calibri" panose="020F0502020204030204" pitchFamily="34" charset="0"/>
                          <a:cs typeface="Arial" panose="020B0604020202020204" pitchFamily="34" charset="0"/>
                        </a:rPr>
                        <a:t>País</a:t>
                      </a:r>
                      <a:endParaRPr lang="es-AR" sz="1600">
                        <a:effectLst/>
                        <a:latin typeface="Arial" panose="020B0604020202020204" pitchFamily="34" charset="0"/>
                        <a:ea typeface="Calibri" panose="020F0502020204030204" pitchFamily="34" charset="0"/>
                        <a:cs typeface="Arial" panose="020B0604020202020204" pitchFamily="34" charset="0"/>
                      </a:endParaRPr>
                    </a:p>
                    <a:p>
                      <a:pPr algn="ctr">
                        <a:spcAft>
                          <a:spcPts val="0"/>
                        </a:spcAft>
                        <a:tabLst>
                          <a:tab pos="1260475" algn="l"/>
                        </a:tabLst>
                      </a:pPr>
                      <a:r>
                        <a:rPr lang="es-AR" sz="1600" b="1">
                          <a:effectLst/>
                          <a:latin typeface="Arial" panose="020B0604020202020204" pitchFamily="34" charset="0"/>
                          <a:ea typeface="Calibri" panose="020F0502020204030204" pitchFamily="34" charset="0"/>
                          <a:cs typeface="Arial" panose="020B0604020202020204" pitchFamily="34" charset="0"/>
                        </a:rPr>
                        <a:t> </a:t>
                      </a:r>
                      <a:endParaRPr lang="es-AR" sz="1600">
                        <a:effectLst/>
                        <a:latin typeface="Arial" panose="020B0604020202020204" pitchFamily="34" charset="0"/>
                        <a:ea typeface="Calibri" panose="020F0502020204030204" pitchFamily="34" charset="0"/>
                        <a:cs typeface="Arial" panose="020B0604020202020204" pitchFamily="34" charset="0"/>
                      </a:endParaRPr>
                    </a:p>
                  </a:txBody>
                  <a:tcPr marL="56673" marR="56673" marT="0" marB="0"/>
                </a:tc>
                <a:tc>
                  <a:txBody>
                    <a:bodyPr/>
                    <a:lstStyle/>
                    <a:p>
                      <a:pPr algn="ctr">
                        <a:spcAft>
                          <a:spcPts val="0"/>
                        </a:spcAft>
                        <a:tabLst>
                          <a:tab pos="1260475" algn="l"/>
                        </a:tabLst>
                      </a:pPr>
                      <a:r>
                        <a:rPr lang="es-AR" sz="1600" b="1">
                          <a:effectLst/>
                          <a:latin typeface="Arial" panose="020B0604020202020204" pitchFamily="34" charset="0"/>
                          <a:ea typeface="Calibri" panose="020F0502020204030204" pitchFamily="34" charset="0"/>
                          <a:cs typeface="Arial" panose="020B0604020202020204" pitchFamily="34" charset="0"/>
                        </a:rPr>
                        <a:t>Año 2000</a:t>
                      </a:r>
                      <a:endParaRPr lang="es-AR" sz="1600">
                        <a:effectLst/>
                        <a:latin typeface="Arial" panose="020B0604020202020204" pitchFamily="34" charset="0"/>
                        <a:ea typeface="Calibri" panose="020F0502020204030204" pitchFamily="34" charset="0"/>
                        <a:cs typeface="Arial" panose="020B0604020202020204" pitchFamily="34" charset="0"/>
                      </a:endParaRPr>
                    </a:p>
                  </a:txBody>
                  <a:tcPr marL="56673" marR="56673" marT="0" marB="0"/>
                </a:tc>
                <a:tc>
                  <a:txBody>
                    <a:bodyPr/>
                    <a:lstStyle/>
                    <a:p>
                      <a:pPr algn="ctr">
                        <a:spcAft>
                          <a:spcPts val="0"/>
                        </a:spcAft>
                        <a:tabLst>
                          <a:tab pos="1260475" algn="l"/>
                        </a:tabLst>
                      </a:pPr>
                      <a:r>
                        <a:rPr lang="es-AR" sz="1600" b="1">
                          <a:effectLst/>
                          <a:latin typeface="Arial" panose="020B0604020202020204" pitchFamily="34" charset="0"/>
                          <a:ea typeface="Calibri" panose="020F0502020204030204" pitchFamily="34" charset="0"/>
                          <a:cs typeface="Arial" panose="020B0604020202020204" pitchFamily="34" charset="0"/>
                        </a:rPr>
                        <a:t>Año 2015</a:t>
                      </a:r>
                      <a:endParaRPr lang="es-AR" sz="1600">
                        <a:effectLst/>
                        <a:latin typeface="Arial" panose="020B0604020202020204" pitchFamily="34" charset="0"/>
                        <a:ea typeface="Calibri" panose="020F0502020204030204" pitchFamily="34" charset="0"/>
                        <a:cs typeface="Arial" panose="020B0604020202020204" pitchFamily="34" charset="0"/>
                      </a:endParaRPr>
                    </a:p>
                  </a:txBody>
                  <a:tcPr marL="56673" marR="56673" marT="0" marB="0"/>
                </a:tc>
                <a:extLst>
                  <a:ext uri="{0D108BD9-81ED-4DB2-BD59-A6C34878D82A}">
                    <a16:rowId xmlns:a16="http://schemas.microsoft.com/office/drawing/2014/main" val="10000"/>
                  </a:ext>
                </a:extLst>
              </a:tr>
              <a:tr h="533708">
                <a:tc>
                  <a:txBody>
                    <a:bodyPr/>
                    <a:lstStyle/>
                    <a:p>
                      <a:pPr algn="just">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Argentina</a:t>
                      </a:r>
                    </a:p>
                    <a:p>
                      <a:pPr algn="just">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 </a:t>
                      </a:r>
                    </a:p>
                  </a:txBody>
                  <a:tcPr marL="56673" marR="56673"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10</a:t>
                      </a:r>
                    </a:p>
                  </a:txBody>
                  <a:tcPr marL="56673" marR="56673"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14</a:t>
                      </a:r>
                    </a:p>
                  </a:txBody>
                  <a:tcPr marL="56673" marR="56673" marT="0" marB="0"/>
                </a:tc>
                <a:extLst>
                  <a:ext uri="{0D108BD9-81ED-4DB2-BD59-A6C34878D82A}">
                    <a16:rowId xmlns:a16="http://schemas.microsoft.com/office/drawing/2014/main" val="10001"/>
                  </a:ext>
                </a:extLst>
              </a:tr>
              <a:tr h="533708">
                <a:tc>
                  <a:txBody>
                    <a:bodyPr/>
                    <a:lstStyle/>
                    <a:p>
                      <a:pPr algn="just">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Brasil</a:t>
                      </a:r>
                    </a:p>
                    <a:p>
                      <a:pPr algn="just">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 </a:t>
                      </a:r>
                    </a:p>
                  </a:txBody>
                  <a:tcPr marL="56673" marR="56673" marT="0" marB="0"/>
                </a:tc>
                <a:tc>
                  <a:txBody>
                    <a:bodyPr/>
                    <a:lstStyle/>
                    <a:p>
                      <a:pPr algn="ctr">
                        <a:spcAft>
                          <a:spcPts val="0"/>
                        </a:spcAft>
                        <a:tabLst>
                          <a:tab pos="1260475" algn="l"/>
                        </a:tabLst>
                      </a:pPr>
                      <a:r>
                        <a:rPr lang="es-AR" sz="1600" dirty="0">
                          <a:effectLst/>
                          <a:latin typeface="Arial" panose="020B0604020202020204" pitchFamily="34" charset="0"/>
                          <a:ea typeface="Calibri" panose="020F0502020204030204" pitchFamily="34" charset="0"/>
                          <a:cs typeface="Arial" panose="020B0604020202020204" pitchFamily="34" charset="0"/>
                        </a:rPr>
                        <a:t>10</a:t>
                      </a:r>
                    </a:p>
                  </a:txBody>
                  <a:tcPr marL="56673" marR="56673"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14</a:t>
                      </a:r>
                    </a:p>
                  </a:txBody>
                  <a:tcPr marL="56673" marR="56673" marT="0" marB="0"/>
                </a:tc>
                <a:extLst>
                  <a:ext uri="{0D108BD9-81ED-4DB2-BD59-A6C34878D82A}">
                    <a16:rowId xmlns:a16="http://schemas.microsoft.com/office/drawing/2014/main" val="10002"/>
                  </a:ext>
                </a:extLst>
              </a:tr>
              <a:tr h="533708">
                <a:tc>
                  <a:txBody>
                    <a:bodyPr/>
                    <a:lstStyle/>
                    <a:p>
                      <a:pPr algn="just">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Chile</a:t>
                      </a:r>
                    </a:p>
                    <a:p>
                      <a:pPr algn="just">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 </a:t>
                      </a:r>
                    </a:p>
                  </a:txBody>
                  <a:tcPr marL="56673" marR="56673"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8</a:t>
                      </a:r>
                    </a:p>
                  </a:txBody>
                  <a:tcPr marL="56673" marR="56673"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13</a:t>
                      </a:r>
                    </a:p>
                  </a:txBody>
                  <a:tcPr marL="56673" marR="56673" marT="0" marB="0"/>
                </a:tc>
                <a:extLst>
                  <a:ext uri="{0D108BD9-81ED-4DB2-BD59-A6C34878D82A}">
                    <a16:rowId xmlns:a16="http://schemas.microsoft.com/office/drawing/2014/main" val="10003"/>
                  </a:ext>
                </a:extLst>
              </a:tr>
              <a:tr h="533708">
                <a:tc>
                  <a:txBody>
                    <a:bodyPr/>
                    <a:lstStyle/>
                    <a:p>
                      <a:pPr algn="just">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Colombia</a:t>
                      </a:r>
                    </a:p>
                    <a:p>
                      <a:pPr algn="just">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 </a:t>
                      </a:r>
                    </a:p>
                  </a:txBody>
                  <a:tcPr marL="56673" marR="56673"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10</a:t>
                      </a:r>
                    </a:p>
                  </a:txBody>
                  <a:tcPr marL="56673" marR="56673"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12</a:t>
                      </a:r>
                    </a:p>
                  </a:txBody>
                  <a:tcPr marL="56673" marR="56673" marT="0" marB="0"/>
                </a:tc>
                <a:extLst>
                  <a:ext uri="{0D108BD9-81ED-4DB2-BD59-A6C34878D82A}">
                    <a16:rowId xmlns:a16="http://schemas.microsoft.com/office/drawing/2014/main" val="10004"/>
                  </a:ext>
                </a:extLst>
              </a:tr>
              <a:tr h="533708">
                <a:tc>
                  <a:txBody>
                    <a:bodyPr/>
                    <a:lstStyle/>
                    <a:p>
                      <a:pPr algn="just">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México</a:t>
                      </a:r>
                    </a:p>
                    <a:p>
                      <a:pPr algn="just">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 </a:t>
                      </a:r>
                    </a:p>
                  </a:txBody>
                  <a:tcPr marL="56673" marR="56673"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9</a:t>
                      </a:r>
                    </a:p>
                  </a:txBody>
                  <a:tcPr marL="56673" marR="56673"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15</a:t>
                      </a:r>
                    </a:p>
                  </a:txBody>
                  <a:tcPr marL="56673" marR="56673" marT="0" marB="0"/>
                </a:tc>
                <a:extLst>
                  <a:ext uri="{0D108BD9-81ED-4DB2-BD59-A6C34878D82A}">
                    <a16:rowId xmlns:a16="http://schemas.microsoft.com/office/drawing/2014/main" val="10005"/>
                  </a:ext>
                </a:extLst>
              </a:tr>
              <a:tr h="533708">
                <a:tc>
                  <a:txBody>
                    <a:bodyPr/>
                    <a:lstStyle/>
                    <a:p>
                      <a:pPr algn="just">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Perú </a:t>
                      </a:r>
                    </a:p>
                    <a:p>
                      <a:pPr algn="just">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 </a:t>
                      </a:r>
                    </a:p>
                  </a:txBody>
                  <a:tcPr marL="56673" marR="56673"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12</a:t>
                      </a:r>
                    </a:p>
                  </a:txBody>
                  <a:tcPr marL="56673" marR="56673"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12</a:t>
                      </a:r>
                    </a:p>
                  </a:txBody>
                  <a:tcPr marL="56673" marR="56673" marT="0" marB="0"/>
                </a:tc>
                <a:extLst>
                  <a:ext uri="{0D108BD9-81ED-4DB2-BD59-A6C34878D82A}">
                    <a16:rowId xmlns:a16="http://schemas.microsoft.com/office/drawing/2014/main" val="10006"/>
                  </a:ext>
                </a:extLst>
              </a:tr>
              <a:tr h="533708">
                <a:tc>
                  <a:txBody>
                    <a:bodyPr/>
                    <a:lstStyle/>
                    <a:p>
                      <a:pPr algn="just">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Uruguay</a:t>
                      </a:r>
                    </a:p>
                    <a:p>
                      <a:pPr algn="just">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 </a:t>
                      </a:r>
                    </a:p>
                  </a:txBody>
                  <a:tcPr marL="56673" marR="56673"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10</a:t>
                      </a:r>
                    </a:p>
                  </a:txBody>
                  <a:tcPr marL="56673" marR="56673"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14</a:t>
                      </a:r>
                    </a:p>
                  </a:txBody>
                  <a:tcPr marL="56673" marR="56673" marT="0" marB="0"/>
                </a:tc>
                <a:extLst>
                  <a:ext uri="{0D108BD9-81ED-4DB2-BD59-A6C34878D82A}">
                    <a16:rowId xmlns:a16="http://schemas.microsoft.com/office/drawing/2014/main" val="10007"/>
                  </a:ext>
                </a:extLst>
              </a:tr>
              <a:tr h="533708">
                <a:tc>
                  <a:txBody>
                    <a:bodyPr/>
                    <a:lstStyle/>
                    <a:p>
                      <a:pPr algn="just">
                        <a:spcAft>
                          <a:spcPts val="0"/>
                        </a:spcAft>
                        <a:tabLst>
                          <a:tab pos="1260475" algn="l"/>
                        </a:tabLst>
                      </a:pPr>
                      <a:r>
                        <a:rPr lang="es-AR" sz="1600" dirty="0">
                          <a:effectLst/>
                          <a:latin typeface="Arial" panose="020B0604020202020204" pitchFamily="34" charset="0"/>
                          <a:ea typeface="Calibri" panose="020F0502020204030204" pitchFamily="34" charset="0"/>
                          <a:cs typeface="Arial" panose="020B0604020202020204" pitchFamily="34" charset="0"/>
                        </a:rPr>
                        <a:t>Promedio</a:t>
                      </a:r>
                    </a:p>
                    <a:p>
                      <a:pPr algn="just">
                        <a:spcAft>
                          <a:spcPts val="0"/>
                        </a:spcAft>
                        <a:tabLst>
                          <a:tab pos="1260475" algn="l"/>
                        </a:tabLst>
                      </a:pPr>
                      <a:r>
                        <a:rPr lang="es-AR" sz="1600" dirty="0">
                          <a:effectLst/>
                          <a:latin typeface="Arial" panose="020B0604020202020204" pitchFamily="34" charset="0"/>
                          <a:ea typeface="Calibri" panose="020F0502020204030204" pitchFamily="34" charset="0"/>
                          <a:cs typeface="Arial" panose="020B0604020202020204" pitchFamily="34" charset="0"/>
                        </a:rPr>
                        <a:t> </a:t>
                      </a:r>
                    </a:p>
                  </a:txBody>
                  <a:tcPr marL="56673" marR="56673" marT="0" marB="0"/>
                </a:tc>
                <a:tc>
                  <a:txBody>
                    <a:bodyPr/>
                    <a:lstStyle/>
                    <a:p>
                      <a:pPr algn="ctr">
                        <a:spcAft>
                          <a:spcPts val="0"/>
                        </a:spcAft>
                        <a:tabLst>
                          <a:tab pos="1260475" algn="l"/>
                        </a:tabLst>
                      </a:pPr>
                      <a:r>
                        <a:rPr lang="es-AR" sz="1600">
                          <a:effectLst/>
                          <a:latin typeface="Arial" panose="020B0604020202020204" pitchFamily="34" charset="0"/>
                          <a:ea typeface="Calibri" panose="020F0502020204030204" pitchFamily="34" charset="0"/>
                          <a:cs typeface="Arial" panose="020B0604020202020204" pitchFamily="34" charset="0"/>
                        </a:rPr>
                        <a:t>10</a:t>
                      </a:r>
                    </a:p>
                  </a:txBody>
                  <a:tcPr marL="56673" marR="56673" marT="0" marB="0"/>
                </a:tc>
                <a:tc>
                  <a:txBody>
                    <a:bodyPr/>
                    <a:lstStyle/>
                    <a:p>
                      <a:pPr algn="ctr">
                        <a:spcAft>
                          <a:spcPts val="0"/>
                        </a:spcAft>
                        <a:tabLst>
                          <a:tab pos="1260475" algn="l"/>
                        </a:tabLst>
                      </a:pPr>
                      <a:r>
                        <a:rPr lang="es-AR" sz="1600" dirty="0">
                          <a:effectLst/>
                          <a:latin typeface="Arial" panose="020B0604020202020204" pitchFamily="34" charset="0"/>
                          <a:ea typeface="Calibri" panose="020F0502020204030204" pitchFamily="34" charset="0"/>
                          <a:cs typeface="Arial" panose="020B0604020202020204" pitchFamily="34" charset="0"/>
                        </a:rPr>
                        <a:t>13</a:t>
                      </a:r>
                    </a:p>
                  </a:txBody>
                  <a:tcPr marL="56673" marR="56673" marT="0" marB="0"/>
                </a:tc>
                <a:extLst>
                  <a:ext uri="{0D108BD9-81ED-4DB2-BD59-A6C34878D82A}">
                    <a16:rowId xmlns:a16="http://schemas.microsoft.com/office/drawing/2014/main" val="10008"/>
                  </a:ext>
                </a:extLst>
              </a:tr>
              <a:tr h="700492">
                <a:tc gridSpan="3">
                  <a:txBody>
                    <a:bodyPr/>
                    <a:lstStyle/>
                    <a:p>
                      <a:pPr marL="0" marR="0" lvl="0" indent="0" algn="just" defTabSz="914400" rtl="0" eaLnBrk="1" fontAlgn="auto" latinLnBrk="0" hangingPunct="1">
                        <a:lnSpc>
                          <a:spcPct val="100000"/>
                        </a:lnSpc>
                        <a:spcBef>
                          <a:spcPts val="0"/>
                        </a:spcBef>
                        <a:spcAft>
                          <a:spcPts val="0"/>
                        </a:spcAft>
                        <a:buClrTx/>
                        <a:buSzTx/>
                        <a:buFontTx/>
                        <a:buNone/>
                        <a:tabLst>
                          <a:tab pos="1260475" algn="l"/>
                        </a:tabLst>
                        <a:defRPr/>
                      </a:pPr>
                      <a:r>
                        <a:rPr lang="es-ES_tradnl" sz="1400" kern="1200" dirty="0">
                          <a:solidFill>
                            <a:schemeClr val="dk1"/>
                          </a:solidFill>
                          <a:effectLst/>
                          <a:latin typeface="Arial" panose="020B0604020202020204" pitchFamily="34" charset="0"/>
                          <a:ea typeface="+mn-ea"/>
                          <a:cs typeface="Arial" panose="020B0604020202020204" pitchFamily="34" charset="0"/>
                        </a:rPr>
                        <a:t>Fuente: </a:t>
                      </a:r>
                      <a:r>
                        <a:rPr lang="es-AR" sz="1400" kern="1200" dirty="0">
                          <a:solidFill>
                            <a:schemeClr val="dk1"/>
                          </a:solidFill>
                          <a:effectLst/>
                          <a:latin typeface="Arial" panose="020B0604020202020204" pitchFamily="34" charset="0"/>
                          <a:ea typeface="+mn-ea"/>
                          <a:cs typeface="Arial" panose="020B0604020202020204" pitchFamily="34" charset="0"/>
                        </a:rPr>
                        <a:t>Rivas, A. (2015) América Latina después de PISA. Lecciones aprendidas de la educación en siete países (2000-2015). Buenos Aires: CIPPEC-Natura-Instituto Natura</a:t>
                      </a:r>
                    </a:p>
                  </a:txBody>
                  <a:tcPr marL="56673" marR="56673" marT="0" marB="0"/>
                </a:tc>
                <a:tc hMerge="1">
                  <a:txBody>
                    <a:bodyPr/>
                    <a:lstStyle/>
                    <a:p>
                      <a:pPr algn="ctr">
                        <a:spcAft>
                          <a:spcPts val="0"/>
                        </a:spcAft>
                        <a:tabLst>
                          <a:tab pos="1260475" algn="l"/>
                        </a:tabLst>
                      </a:pPr>
                      <a:endParaRPr lang="es-AR" sz="1600" dirty="0">
                        <a:effectLst/>
                        <a:latin typeface="Arial" panose="020B0604020202020204" pitchFamily="34" charset="0"/>
                        <a:ea typeface="Calibri" panose="020F0502020204030204" pitchFamily="34" charset="0"/>
                        <a:cs typeface="Arial" panose="020B0604020202020204" pitchFamily="34" charset="0"/>
                      </a:endParaRPr>
                    </a:p>
                  </a:txBody>
                  <a:tcPr marL="56677" marR="56677" marT="0" marB="0"/>
                </a:tc>
                <a:tc hMerge="1">
                  <a:txBody>
                    <a:bodyPr/>
                    <a:lstStyle/>
                    <a:p>
                      <a:pPr algn="ctr">
                        <a:spcAft>
                          <a:spcPts val="0"/>
                        </a:spcAft>
                        <a:tabLst>
                          <a:tab pos="1260475" algn="l"/>
                        </a:tabLst>
                      </a:pPr>
                      <a:endParaRPr lang="es-AR" sz="1600" dirty="0">
                        <a:effectLst/>
                        <a:latin typeface="Arial" panose="020B0604020202020204" pitchFamily="34" charset="0"/>
                        <a:ea typeface="Calibri" panose="020F0502020204030204" pitchFamily="34" charset="0"/>
                        <a:cs typeface="Arial" panose="020B0604020202020204" pitchFamily="34" charset="0"/>
                      </a:endParaRPr>
                    </a:p>
                  </a:txBody>
                  <a:tcPr marL="56677" marR="56677" marT="0" marB="0"/>
                </a:tc>
                <a:extLst>
                  <a:ext uri="{0D108BD9-81ED-4DB2-BD59-A6C34878D82A}">
                    <a16:rowId xmlns:a16="http://schemas.microsoft.com/office/drawing/2014/main" val="10009"/>
                  </a:ext>
                </a:extLst>
              </a:tr>
            </a:tbl>
          </a:graphicData>
        </a:graphic>
      </p:graphicFrame>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1">
            <a:extLst>
              <a:ext uri="{FF2B5EF4-FFF2-40B4-BE49-F238E27FC236}">
                <a16:creationId xmlns:a16="http://schemas.microsoft.com/office/drawing/2014/main" id="{2A8C079E-F584-4242-9454-C6EAAC0AA4A1}"/>
              </a:ext>
            </a:extLst>
          </p:cNvPr>
          <p:cNvSpPr>
            <a:spLocks noGrp="1"/>
          </p:cNvSpPr>
          <p:nvPr>
            <p:ph type="title"/>
          </p:nvPr>
        </p:nvSpPr>
        <p:spPr>
          <a:xfrm>
            <a:off x="457200" y="274638"/>
            <a:ext cx="8229600" cy="633412"/>
          </a:xfrm>
        </p:spPr>
        <p:txBody>
          <a:bodyPr/>
          <a:lstStyle/>
          <a:p>
            <a:pPr algn="just"/>
            <a:r>
              <a:rPr lang="es-AR" altLang="es-ES" sz="1600" b="1">
                <a:latin typeface="Arial" panose="020B0604020202020204" pitchFamily="34" charset="0"/>
                <a:cs typeface="Arial" panose="020B0604020202020204" pitchFamily="34" charset="0"/>
              </a:rPr>
              <a:t>Tasa bruta de escolarización (TBE), tasa neta de escolarización (TNE), porcentaje de jóvenes de 19 a 22 años con secundario completo según años.</a:t>
            </a:r>
            <a:endParaRPr lang="es-AR" altLang="es-ES" sz="1600">
              <a:latin typeface="Arial" panose="020B0604020202020204" pitchFamily="34" charset="0"/>
              <a:cs typeface="Arial" panose="020B0604020202020204" pitchFamily="34" charset="0"/>
            </a:endParaRPr>
          </a:p>
        </p:txBody>
      </p:sp>
      <p:graphicFrame>
        <p:nvGraphicFramePr>
          <p:cNvPr id="4" name="Marcador de contenido 3">
            <a:extLst>
              <a:ext uri="{FF2B5EF4-FFF2-40B4-BE49-F238E27FC236}">
                <a16:creationId xmlns:a16="http://schemas.microsoft.com/office/drawing/2014/main" id="{045E8F97-D9EC-46B3-B236-FC9C6DD52FEE}"/>
              </a:ext>
            </a:extLst>
          </p:cNvPr>
          <p:cNvGraphicFramePr>
            <a:graphicFrameLocks noGrp="1"/>
          </p:cNvGraphicFramePr>
          <p:nvPr>
            <p:ph idx="1"/>
          </p:nvPr>
        </p:nvGraphicFramePr>
        <p:xfrm>
          <a:off x="457200" y="908050"/>
          <a:ext cx="8229600" cy="5834062"/>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914400">
                  <a:extLst>
                    <a:ext uri="{9D8B030D-6E8A-4147-A177-3AD203B41FA5}">
                      <a16:colId xmlns:a16="http://schemas.microsoft.com/office/drawing/2014/main" val="20007"/>
                    </a:ext>
                  </a:extLst>
                </a:gridCol>
                <a:gridCol w="914400">
                  <a:extLst>
                    <a:ext uri="{9D8B030D-6E8A-4147-A177-3AD203B41FA5}">
                      <a16:colId xmlns:a16="http://schemas.microsoft.com/office/drawing/2014/main" val="20008"/>
                    </a:ext>
                  </a:extLst>
                </a:gridCol>
              </a:tblGrid>
              <a:tr h="422905">
                <a:tc rowSpan="2">
                  <a:txBody>
                    <a:bodyPr/>
                    <a:lstStyle/>
                    <a:p>
                      <a:r>
                        <a:rPr lang="es-ES_tradnl" sz="1800" b="1" kern="1200">
                          <a:solidFill>
                            <a:schemeClr val="lt1"/>
                          </a:solidFill>
                          <a:effectLst/>
                          <a:latin typeface="+mn-lt"/>
                          <a:ea typeface="+mn-ea"/>
                          <a:cs typeface="+mn-cs"/>
                        </a:rPr>
                        <a:t>Países</a:t>
                      </a:r>
                      <a:endParaRPr lang="es-AR" sz="1800" dirty="0"/>
                    </a:p>
                  </a:txBody>
                  <a:tcPr marT="45731" marB="45731"/>
                </a:tc>
                <a:tc gridSpan="4">
                  <a:txBody>
                    <a:bodyPr/>
                    <a:lstStyle/>
                    <a:p>
                      <a:pPr algn="ctr">
                        <a:spcAft>
                          <a:spcPts val="1000"/>
                        </a:spcAft>
                      </a:pPr>
                      <a:r>
                        <a:rPr lang="es-ES_tradnl" sz="1200" b="1" dirty="0">
                          <a:effectLst/>
                          <a:latin typeface="Arial" panose="020B0604020202020204" pitchFamily="34" charset="0"/>
                          <a:ea typeface="Calibri" panose="020F0502020204030204" pitchFamily="34" charset="0"/>
                          <a:cs typeface="Times New Roman" panose="02020603050405020304" pitchFamily="18" charset="0"/>
                        </a:rPr>
                        <a:t>Año 2000</a:t>
                      </a:r>
                      <a:endParaRPr lang="es-A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spcAft>
                          <a:spcPts val="1000"/>
                        </a:spcAft>
                      </a:pP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spcAft>
                          <a:spcPts val="1000"/>
                        </a:spcAft>
                      </a:pP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spcAft>
                          <a:spcPts val="1000"/>
                        </a:spcAft>
                      </a:pP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algn="ctr">
                        <a:spcAft>
                          <a:spcPts val="1000"/>
                        </a:spcAft>
                      </a:pPr>
                      <a:r>
                        <a:rPr lang="es-ES_tradnl" sz="1200" b="1" dirty="0">
                          <a:effectLst/>
                          <a:latin typeface="Arial" panose="020B0604020202020204" pitchFamily="34" charset="0"/>
                          <a:ea typeface="Calibri" panose="020F0502020204030204" pitchFamily="34" charset="0"/>
                          <a:cs typeface="Times New Roman" panose="02020603050405020304" pitchFamily="18" charset="0"/>
                        </a:rPr>
                        <a:t>Año 2010</a:t>
                      </a:r>
                      <a:endParaRPr lang="es-A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spcAft>
                          <a:spcPts val="1000"/>
                        </a:spcAft>
                      </a:pP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spcAft>
                          <a:spcPts val="1000"/>
                        </a:spcAft>
                      </a:pP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spcAft>
                          <a:spcPts val="1000"/>
                        </a:spcAft>
                      </a:pP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10981">
                <a:tc vMerge="1">
                  <a:txBody>
                    <a:bodyPr/>
                    <a:lstStyle/>
                    <a:p>
                      <a:endParaRPr lang="es-AR" dirty="0"/>
                    </a:p>
                  </a:txBody>
                  <a:tcPr/>
                </a:tc>
                <a:tc>
                  <a:txBody>
                    <a:bodyPr/>
                    <a:lstStyle/>
                    <a:p>
                      <a:pPr algn="ctr">
                        <a:spcAft>
                          <a:spcPts val="1000"/>
                        </a:spcAft>
                      </a:pPr>
                      <a:r>
                        <a:rPr lang="es-ES_tradnl" sz="1200">
                          <a:effectLst/>
                          <a:latin typeface="Arial" panose="020B0604020202020204" pitchFamily="34" charset="0"/>
                          <a:ea typeface="Calibri" panose="020F0502020204030204" pitchFamily="34" charset="0"/>
                          <a:cs typeface="Times New Roman" panose="02020603050405020304" pitchFamily="18" charset="0"/>
                        </a:rPr>
                        <a:t>TBE</a:t>
                      </a:r>
                      <a:endParaRPr lang="es-A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200">
                          <a:effectLst/>
                          <a:latin typeface="Arial" panose="020B0604020202020204" pitchFamily="34" charset="0"/>
                          <a:ea typeface="Calibri" panose="020F0502020204030204" pitchFamily="34" charset="0"/>
                          <a:cs typeface="Times New Roman" panose="02020603050405020304" pitchFamily="18" charset="0"/>
                        </a:rPr>
                        <a:t>TNE</a:t>
                      </a:r>
                      <a:endParaRPr lang="es-A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200" dirty="0">
                          <a:effectLst/>
                          <a:latin typeface="Arial" panose="020B0604020202020204" pitchFamily="34" charset="0"/>
                          <a:ea typeface="Calibri" panose="020F0502020204030204" pitchFamily="34" charset="0"/>
                          <a:cs typeface="Times New Roman" panose="02020603050405020304" pitchFamily="18" charset="0"/>
                        </a:rPr>
                        <a:t>Porcentaje 19 a 22 secundario completo</a:t>
                      </a:r>
                      <a:endParaRPr lang="es-A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200">
                          <a:effectLst/>
                          <a:latin typeface="Arial" panose="020B0604020202020204" pitchFamily="34" charset="0"/>
                          <a:ea typeface="Calibri" panose="020F0502020204030204" pitchFamily="34" charset="0"/>
                          <a:cs typeface="Times New Roman" panose="02020603050405020304" pitchFamily="18" charset="0"/>
                        </a:rPr>
                        <a:t>Diferencia entre acceso y conclusión</a:t>
                      </a:r>
                      <a:endParaRPr lang="es-A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200" dirty="0">
                          <a:effectLst/>
                          <a:latin typeface="Arial" panose="020B0604020202020204" pitchFamily="34" charset="0"/>
                          <a:ea typeface="Calibri" panose="020F0502020204030204" pitchFamily="34" charset="0"/>
                          <a:cs typeface="Times New Roman" panose="02020603050405020304" pitchFamily="18" charset="0"/>
                        </a:rPr>
                        <a:t>TBE</a:t>
                      </a:r>
                      <a:endParaRPr lang="es-A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200">
                          <a:effectLst/>
                          <a:latin typeface="Arial" panose="020B0604020202020204" pitchFamily="34" charset="0"/>
                          <a:ea typeface="Calibri" panose="020F0502020204030204" pitchFamily="34" charset="0"/>
                          <a:cs typeface="Times New Roman" panose="02020603050405020304" pitchFamily="18" charset="0"/>
                        </a:rPr>
                        <a:t>TNE</a:t>
                      </a:r>
                      <a:endParaRPr lang="es-A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200">
                          <a:effectLst/>
                          <a:latin typeface="Arial" panose="020B0604020202020204" pitchFamily="34" charset="0"/>
                          <a:ea typeface="Calibri" panose="020F0502020204030204" pitchFamily="34" charset="0"/>
                          <a:cs typeface="Times New Roman" panose="02020603050405020304" pitchFamily="18" charset="0"/>
                        </a:rPr>
                        <a:t>Porcentaje 19 a 22 secundario completo</a:t>
                      </a:r>
                      <a:endParaRPr lang="es-A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200" dirty="0">
                          <a:effectLst/>
                          <a:latin typeface="Arial" panose="020B0604020202020204" pitchFamily="34" charset="0"/>
                          <a:ea typeface="Calibri" panose="020F0502020204030204" pitchFamily="34" charset="0"/>
                          <a:cs typeface="Times New Roman" panose="02020603050405020304" pitchFamily="18" charset="0"/>
                        </a:rPr>
                        <a:t>Diferencia entre acceso y conclusión</a:t>
                      </a:r>
                      <a:endParaRPr lang="es-A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29978">
                <a:tc>
                  <a:txBody>
                    <a:bodyPr/>
                    <a:lstStyle/>
                    <a:p>
                      <a:pPr algn="just">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Argentina</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91,6</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dirty="0">
                          <a:effectLst/>
                          <a:latin typeface="Arial" panose="020B0604020202020204" pitchFamily="34" charset="0"/>
                          <a:ea typeface="Calibri" panose="020F0502020204030204" pitchFamily="34" charset="0"/>
                          <a:cs typeface="Times New Roman" panose="02020603050405020304" pitchFamily="18" charset="0"/>
                        </a:rPr>
                        <a:t>81,4</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53,7</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37,9</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92,9</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84,5</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60,1</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32,8</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29978">
                <a:tc>
                  <a:txBody>
                    <a:bodyPr/>
                    <a:lstStyle/>
                    <a:p>
                      <a:pPr algn="just">
                        <a:spcAft>
                          <a:spcPts val="0"/>
                        </a:spcAft>
                        <a:tabLst>
                          <a:tab pos="1260475" algn="l"/>
                        </a:tabLst>
                      </a:pPr>
                      <a:r>
                        <a:rPr lang="es-AR" sz="1400">
                          <a:effectLst/>
                          <a:latin typeface="Arial" panose="020B0604020202020204" pitchFamily="34" charset="0"/>
                          <a:ea typeface="Calibri" panose="020F0502020204030204" pitchFamily="34" charset="0"/>
                          <a:cs typeface="Times New Roman" panose="02020603050405020304" pitchFamily="18" charset="0"/>
                        </a:rPr>
                        <a:t>Brasil</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89,4</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70,2</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40,1</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49,3</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92,2</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77,6</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53,7</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38,5</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29978">
                <a:tc>
                  <a:txBody>
                    <a:bodyPr/>
                    <a:lstStyle/>
                    <a:p>
                      <a:pPr algn="just">
                        <a:spcAft>
                          <a:spcPts val="0"/>
                        </a:spcAft>
                        <a:tabLst>
                          <a:tab pos="1260475" algn="l"/>
                        </a:tabLst>
                      </a:pPr>
                      <a:r>
                        <a:rPr lang="es-AR" sz="1400">
                          <a:effectLst/>
                          <a:latin typeface="Arial" panose="020B0604020202020204" pitchFamily="34" charset="0"/>
                          <a:ea typeface="Calibri" panose="020F0502020204030204" pitchFamily="34" charset="0"/>
                          <a:cs typeface="Times New Roman" panose="02020603050405020304" pitchFamily="18" charset="0"/>
                        </a:rPr>
                        <a:t>México</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74,3</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63,7</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32,2</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42,1</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78,8</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71,9</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48,3</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30,5</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29978">
                <a:tc>
                  <a:txBody>
                    <a:bodyPr/>
                    <a:lstStyle/>
                    <a:p>
                      <a:pPr algn="just">
                        <a:spcAft>
                          <a:spcPts val="0"/>
                        </a:spcAft>
                        <a:tabLst>
                          <a:tab pos="1260475" algn="l"/>
                        </a:tabLst>
                      </a:pPr>
                      <a:r>
                        <a:rPr lang="es-AR" sz="1400">
                          <a:effectLst/>
                          <a:latin typeface="Arial" panose="020B0604020202020204" pitchFamily="34" charset="0"/>
                          <a:ea typeface="Calibri" panose="020F0502020204030204" pitchFamily="34" charset="0"/>
                          <a:cs typeface="Times New Roman" panose="02020603050405020304" pitchFamily="18" charset="0"/>
                        </a:rPr>
                        <a:t>Chile</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93,1</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77,6</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59,8</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33,3</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94,9</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81,7</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77,2</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17,7</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29978">
                <a:tc>
                  <a:txBody>
                    <a:bodyPr/>
                    <a:lstStyle/>
                    <a:p>
                      <a:pPr algn="just">
                        <a:spcAft>
                          <a:spcPts val="0"/>
                        </a:spcAft>
                        <a:tabLst>
                          <a:tab pos="1260475" algn="l"/>
                        </a:tabLst>
                      </a:pPr>
                      <a:r>
                        <a:rPr lang="es-AR" sz="1400">
                          <a:effectLst/>
                          <a:latin typeface="Arial" panose="020B0604020202020204" pitchFamily="34" charset="0"/>
                          <a:ea typeface="Calibri" panose="020F0502020204030204" pitchFamily="34" charset="0"/>
                          <a:cs typeface="Times New Roman" panose="02020603050405020304" pitchFamily="18" charset="0"/>
                        </a:rPr>
                        <a:t>Paraguay</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75,9</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54,0</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42,4</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33,5</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85,8</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70,6</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56,1</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29,7</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429978">
                <a:tc>
                  <a:txBody>
                    <a:bodyPr/>
                    <a:lstStyle/>
                    <a:p>
                      <a:pPr algn="just">
                        <a:spcAft>
                          <a:spcPts val="0"/>
                        </a:spcAft>
                        <a:tabLst>
                          <a:tab pos="1260475" algn="l"/>
                        </a:tabLst>
                      </a:pPr>
                      <a:r>
                        <a:rPr lang="es-AR" sz="1400">
                          <a:effectLst/>
                          <a:latin typeface="Arial" panose="020B0604020202020204" pitchFamily="34" charset="0"/>
                          <a:ea typeface="Calibri" panose="020F0502020204030204" pitchFamily="34" charset="0"/>
                          <a:cs typeface="Times New Roman" panose="02020603050405020304" pitchFamily="18" charset="0"/>
                        </a:rPr>
                        <a:t>Bolivia</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83,2</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61,8</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43,0</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40,2</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91,3</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75,3</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53,2</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38,0</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429978">
                <a:tc>
                  <a:txBody>
                    <a:bodyPr/>
                    <a:lstStyle/>
                    <a:p>
                      <a:pPr algn="just">
                        <a:spcAft>
                          <a:spcPts val="0"/>
                        </a:spcAft>
                        <a:tabLst>
                          <a:tab pos="1260475" algn="l"/>
                        </a:tabLst>
                      </a:pPr>
                      <a:r>
                        <a:rPr lang="es-AR" sz="1400">
                          <a:effectLst/>
                          <a:latin typeface="Arial" panose="020B0604020202020204" pitchFamily="34" charset="0"/>
                          <a:ea typeface="Calibri" panose="020F0502020204030204" pitchFamily="34" charset="0"/>
                          <a:cs typeface="Times New Roman" panose="02020603050405020304" pitchFamily="18" charset="0"/>
                        </a:rPr>
                        <a:t>Perú</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81,5</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58,9</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60,0</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21,5</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90,4</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76,3</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70,4</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20,0</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494769">
                <a:tc>
                  <a:txBody>
                    <a:bodyPr/>
                    <a:lstStyle/>
                    <a:p>
                      <a:pPr algn="just">
                        <a:spcAft>
                          <a:spcPts val="0"/>
                        </a:spcAft>
                        <a:tabLst>
                          <a:tab pos="1260475" algn="l"/>
                        </a:tabLst>
                      </a:pPr>
                      <a:r>
                        <a:rPr lang="es-AR" sz="1400">
                          <a:effectLst/>
                          <a:latin typeface="Arial" panose="020B0604020202020204" pitchFamily="34" charset="0"/>
                          <a:ea typeface="Calibri" panose="020F0502020204030204" pitchFamily="34" charset="0"/>
                          <a:cs typeface="Times New Roman" panose="02020603050405020304" pitchFamily="18" charset="0"/>
                        </a:rPr>
                        <a:t>Costa Rica</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74,3</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49,3</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34,2</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40,1</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89,0</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65,1</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48,3</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40,7</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494769">
                <a:tc>
                  <a:txBody>
                    <a:bodyPr/>
                    <a:lstStyle/>
                    <a:p>
                      <a:pPr algn="just">
                        <a:spcAft>
                          <a:spcPts val="0"/>
                        </a:spcAft>
                        <a:tabLst>
                          <a:tab pos="1260475" algn="l"/>
                        </a:tabLst>
                      </a:pPr>
                      <a:r>
                        <a:rPr lang="es-AR" sz="1400">
                          <a:effectLst/>
                          <a:latin typeface="Arial" panose="020B0604020202020204" pitchFamily="34" charset="0"/>
                          <a:ea typeface="Calibri" panose="020F0502020204030204" pitchFamily="34" charset="0"/>
                          <a:cs typeface="Times New Roman" panose="02020603050405020304" pitchFamily="18" charset="0"/>
                        </a:rPr>
                        <a:t>El Salvador</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65,8</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50,1</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32,8</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dirty="0">
                          <a:effectLst/>
                          <a:latin typeface="Arial" panose="020B0604020202020204" pitchFamily="34" charset="0"/>
                          <a:ea typeface="Calibri" panose="020F0502020204030204" pitchFamily="34" charset="0"/>
                          <a:cs typeface="Times New Roman" panose="02020603050405020304" pitchFamily="18" charset="0"/>
                        </a:rPr>
                        <a:t>33,0</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72,9</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a:effectLst/>
                          <a:latin typeface="Arial" panose="020B0604020202020204" pitchFamily="34" charset="0"/>
                          <a:ea typeface="Calibri" panose="020F0502020204030204" pitchFamily="34" charset="0"/>
                          <a:cs typeface="Times New Roman" panose="02020603050405020304" pitchFamily="18" charset="0"/>
                        </a:rPr>
                        <a:t>57,1</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dirty="0">
                          <a:effectLst/>
                          <a:latin typeface="Arial" panose="020B0604020202020204" pitchFamily="34" charset="0"/>
                          <a:ea typeface="Calibri" panose="020F0502020204030204" pitchFamily="34" charset="0"/>
                          <a:cs typeface="Times New Roman" panose="02020603050405020304" pitchFamily="18" charset="0"/>
                        </a:rPr>
                        <a:t>39,6</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s-ES_tradnl" sz="1400" dirty="0">
                          <a:effectLst/>
                          <a:latin typeface="Arial" panose="020B0604020202020204" pitchFamily="34" charset="0"/>
                          <a:ea typeface="Calibri" panose="020F0502020204030204" pitchFamily="34" charset="0"/>
                          <a:cs typeface="Times New Roman" panose="02020603050405020304" pitchFamily="18" charset="0"/>
                        </a:rPr>
                        <a:t>33,3</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600792">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400" kern="1200" dirty="0">
                          <a:solidFill>
                            <a:schemeClr val="dk1"/>
                          </a:solidFill>
                          <a:effectLst/>
                          <a:latin typeface="Arial" panose="020B0604020202020204" pitchFamily="34" charset="0"/>
                          <a:ea typeface="+mn-ea"/>
                          <a:cs typeface="Arial" panose="020B0604020202020204" pitchFamily="34" charset="0"/>
                        </a:rPr>
                        <a:t>Fuente: Elaboración propia sobre datos de </a:t>
                      </a:r>
                      <a:r>
                        <a:rPr lang="es-ES_tradnl" sz="1400" kern="1200" dirty="0" err="1">
                          <a:solidFill>
                            <a:schemeClr val="dk1"/>
                          </a:solidFill>
                          <a:effectLst/>
                          <a:latin typeface="Arial" panose="020B0604020202020204" pitchFamily="34" charset="0"/>
                          <a:ea typeface="+mn-ea"/>
                          <a:cs typeface="Arial" panose="020B0604020202020204" pitchFamily="34" charset="0"/>
                        </a:rPr>
                        <a:t>Izcovich</a:t>
                      </a:r>
                      <a:r>
                        <a:rPr lang="es-ES_tradnl" sz="1400" kern="1200" dirty="0">
                          <a:solidFill>
                            <a:schemeClr val="dk1"/>
                          </a:solidFill>
                          <a:effectLst/>
                          <a:latin typeface="Arial" panose="020B0604020202020204" pitchFamily="34" charset="0"/>
                          <a:ea typeface="+mn-ea"/>
                          <a:cs typeface="Arial" panose="020B0604020202020204" pitchFamily="34" charset="0"/>
                        </a:rPr>
                        <a:t>, Gabriela (2014) La expansión educativa en el nivel medio. América Latina 2000-20010. Cuaderno 19, SITEAL-IIPE-UNESCO, Buenos Aires.</a:t>
                      </a:r>
                      <a:endParaRPr lang="es-AR" sz="1400" kern="1200" dirty="0">
                        <a:solidFill>
                          <a:schemeClr val="dk1"/>
                        </a:solidFill>
                        <a:effectLst/>
                        <a:latin typeface="Arial" panose="020B0604020202020204" pitchFamily="34" charset="0"/>
                        <a:ea typeface="+mn-ea"/>
                        <a:cs typeface="Arial" panose="020B0604020202020204" pitchFamily="34" charset="0"/>
                      </a:endParaRPr>
                    </a:p>
                  </a:txBody>
                  <a:tcPr marT="45731" marB="45731"/>
                </a:tc>
                <a:tc hMerge="1">
                  <a:txBody>
                    <a:bodyPr/>
                    <a:lstStyle/>
                    <a:p>
                      <a:endParaRPr lang="es-AR" dirty="0"/>
                    </a:p>
                  </a:txBody>
                  <a:tcPr/>
                </a:tc>
                <a:tc hMerge="1">
                  <a:txBody>
                    <a:bodyPr/>
                    <a:lstStyle/>
                    <a:p>
                      <a:endParaRPr lang="es-AR" dirty="0"/>
                    </a:p>
                  </a:txBody>
                  <a:tcPr/>
                </a:tc>
                <a:tc hMerge="1">
                  <a:txBody>
                    <a:bodyPr/>
                    <a:lstStyle/>
                    <a:p>
                      <a:endParaRPr lang="es-AR" dirty="0"/>
                    </a:p>
                  </a:txBody>
                  <a:tcPr/>
                </a:tc>
                <a:tc hMerge="1">
                  <a:txBody>
                    <a:bodyPr/>
                    <a:lstStyle/>
                    <a:p>
                      <a:endParaRPr lang="es-AR" dirty="0"/>
                    </a:p>
                  </a:txBody>
                  <a:tcPr/>
                </a:tc>
                <a:tc hMerge="1">
                  <a:txBody>
                    <a:bodyPr/>
                    <a:lstStyle/>
                    <a:p>
                      <a:endParaRPr lang="es-AR" dirty="0"/>
                    </a:p>
                  </a:txBody>
                  <a:tcPr/>
                </a:tc>
                <a:tc hMerge="1">
                  <a:txBody>
                    <a:bodyPr/>
                    <a:lstStyle/>
                    <a:p>
                      <a:endParaRPr lang="es-AR" dirty="0"/>
                    </a:p>
                  </a:txBody>
                  <a:tcPr/>
                </a:tc>
                <a:tc hMerge="1">
                  <a:txBody>
                    <a:bodyPr/>
                    <a:lstStyle/>
                    <a:p>
                      <a:endParaRPr lang="es-AR" dirty="0"/>
                    </a:p>
                  </a:txBody>
                  <a:tcPr/>
                </a:tc>
                <a:tc hMerge="1">
                  <a:txBody>
                    <a:bodyPr/>
                    <a:lstStyle/>
                    <a:p>
                      <a:endParaRPr lang="es-AR" dirty="0"/>
                    </a:p>
                  </a:txBody>
                  <a:tcPr/>
                </a:tc>
                <a:extLst>
                  <a:ext uri="{0D108BD9-81ED-4DB2-BD59-A6C34878D82A}">
                    <a16:rowId xmlns:a16="http://schemas.microsoft.com/office/drawing/2014/main" val="10011"/>
                  </a:ext>
                </a:extLst>
              </a:tr>
            </a:tbl>
          </a:graphicData>
        </a:graphic>
      </p:graphicFrame>
    </p:spTree>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8536</TotalTime>
  <Words>2308</Words>
  <Application>Microsoft Office PowerPoint</Application>
  <PresentationFormat>Presentación en pantalla (4:3)</PresentationFormat>
  <Paragraphs>606</Paragraphs>
  <Slides>31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31</vt:i4>
      </vt:variant>
    </vt:vector>
  </HeadingPairs>
  <TitlesOfParts>
    <vt:vector size="38" baseType="lpstr">
      <vt:lpstr>Arial</vt:lpstr>
      <vt:lpstr>Arial Narrow</vt:lpstr>
      <vt:lpstr>Calibri</vt:lpstr>
      <vt:lpstr>Century Gothic</vt:lpstr>
      <vt:lpstr>Lucida Sans Unicode</vt:lpstr>
      <vt:lpstr>Wingdings 3</vt:lpstr>
      <vt:lpstr>Ion</vt:lpstr>
      <vt:lpstr>Las reformas educativas de los 2000´y después…   Mayor inversión, expansión y persistencia de desigualdad, dinámicas socio-educativas y los límites de la reforma    Cursada a distancia- HPG 2020  </vt:lpstr>
      <vt:lpstr> Objetivos de la presentación </vt:lpstr>
      <vt:lpstr>El nuevo escenario global y regional de América Latina en el nuevo siglo </vt:lpstr>
      <vt:lpstr>América Latina y el Caribe Tasas de variación anual - PBI 1990-2018</vt:lpstr>
      <vt:lpstr>El ciclo de reformas educativas de los 2000  en América Latina</vt:lpstr>
      <vt:lpstr>Gasto Público en Educación como porcentaje de PBI (2000-2008)</vt:lpstr>
      <vt:lpstr>Leyes nacionales de educación vigentes por país</vt:lpstr>
      <vt:lpstr>Cantidad de años de escolaridad obligatoria por país. 2000-2015</vt:lpstr>
      <vt:lpstr>Tasa bruta de escolarización (TBE), tasa neta de escolarización (TNE), porcentaje de jóvenes de 19 a 22 años con secundario completo según años.</vt:lpstr>
      <vt:lpstr>Argentina – Evolución del PBI 1990-2018 </vt:lpstr>
      <vt:lpstr>¿Cómo evaluar las políticas educativas?</vt:lpstr>
      <vt:lpstr>La política de creación de nuevas universidades nacionales</vt:lpstr>
      <vt:lpstr>Matrícula e instituciones universitarias por sector.  2004-2012</vt:lpstr>
      <vt:lpstr>Matrícula e instituciones de educación superior no universitarias por sector.  2004-2012</vt:lpstr>
      <vt:lpstr>EPH - Estudiantes entre 18 y 30 años que asisten a un establecimiento de Educación superior por quintil de ingreso per cápita familiar</vt:lpstr>
      <vt:lpstr>EPH - Estudiantes entre 18 y 30 años que asisten a un establecimiento de educación superior según tipo de educación y quintil de ingreso per cápita familiar</vt:lpstr>
      <vt:lpstr>EPH - Estudiantes entre 18 y 30 años que asisten a un establecimiento de educación superior según sector de gestión y quintil de ingreso per cápita familiar</vt:lpstr>
      <vt:lpstr>EPH – Graduados de educación superior según quintil de ingreso per cápita familiar</vt:lpstr>
      <vt:lpstr>EPH – Graduados de educación superior según tipo de institución y quintil de ingreso per cápita familiar</vt:lpstr>
      <vt:lpstr>Tasas de escolarización nivel medio 1980, 1991, 2001 y 2011</vt:lpstr>
      <vt:lpstr>EPH - Estudiantes entre 13 y 17 años que asisten a un establecimiento de nivel secundario, según sector de gestión y quintil de ingreso per cápita familiar</vt:lpstr>
      <vt:lpstr>La políticas educativas y los procesos de privatización </vt:lpstr>
      <vt:lpstr>Privatización educativa y segregación social</vt:lpstr>
      <vt:lpstr>Profundización de los procesos de privatización</vt:lpstr>
      <vt:lpstr>Decrece en términos absolutos la matrícula estatal</vt:lpstr>
      <vt:lpstr>La calidad como problema – Estudios UNESCO</vt:lpstr>
      <vt:lpstr>La calidad como problema – PISA Lectura 2000-2016</vt:lpstr>
      <vt:lpstr>La calidad como problema – PISA matemática 2000-2016</vt:lpstr>
      <vt:lpstr>Las políticas educativas durante el gobierno de Macri (2015-2019)</vt:lpstr>
      <vt:lpstr>Financiamiento educativo </vt:lpstr>
      <vt:lpstr>Bibliografía utilizada</vt:lpstr>
    </vt:vector>
  </TitlesOfParts>
  <Company>Suasnabar 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CAMPO DE LA INVESTIGACIÓN EDUCATIVA EN LA ARGENTINA: CONFIGURACIÓN HISTÓRICA Y TENDENCIAS ACTUALES</dc:title>
  <dc:creator>Claudio Suasnabar</dc:creator>
  <cp:lastModifiedBy>Claudio SUASNABAR</cp:lastModifiedBy>
  <cp:revision>278</cp:revision>
  <dcterms:created xsi:type="dcterms:W3CDTF">2008-03-05T18:13:17Z</dcterms:created>
  <dcterms:modified xsi:type="dcterms:W3CDTF">2020-05-22T23:55:06Z</dcterms:modified>
</cp:coreProperties>
</file>